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media/image2.jpeg" ContentType="image/jpeg"/>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media/image11.jpeg" ContentType="image/jpeg"/>
  <Override PartName="/ppt/notesSlides/notesSlide11.xml" ContentType="application/vnd.openxmlformats-officedocument.presentationml.notesSlide+xml"/>
  <Override PartName="/ppt/notesSlides/notesSlide12.xml" ContentType="application/vnd.openxmlformats-officedocument.presentationml.notesSlide+xml"/>
  <Override PartName="/ppt/media/image12.jpeg" ContentType="image/jpeg"/>
  <Override PartName="/ppt/media/image13.jpeg" ContentType="image/jpeg"/>
  <Override PartName="/ppt/media/image14.jpeg" ContentType="image/jpeg"/>
  <Override PartName="/ppt/media/image15.jpeg" ContentType="image/jpeg"/>
  <Override PartName="/ppt/media/image16.jpeg" ContentType="image/jpeg"/>
  <Override PartName="/ppt/notesSlides/notesSlide13.xml" ContentType="application/vnd.openxmlformats-officedocument.presentationml.notesSlide+xml"/>
  <Override PartName="/ppt/media/image17.jpeg" ContentType="image/jpeg"/>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media/image18.jpeg" ContentType="image/jpeg"/>
  <Override PartName="/ppt/media/image19.jpeg" ContentType="image/jpeg"/>
  <Override PartName="/ppt/media/image20.jpeg" ContentType="image/jpeg"/>
  <Override PartName="/ppt/media/image21.jpeg" ContentType="image/jpeg"/>
  <Override PartName="/ppt/media/image22.jpeg" ContentType="image/jpeg"/>
  <Override PartName="/ppt/media/image23.jpeg" ContentType="image/jpeg"/>
  <Override PartName="/ppt/media/image24.jpeg" ContentType="image/jpeg"/>
  <Override PartName="/ppt/media/image25.jpeg" ContentType="image/jpeg"/>
  <Override PartName="/ppt/notesSlides/notesSlide21.xml" ContentType="application/vnd.openxmlformats-officedocument.presentationml.notesSlide+xml"/>
  <Override PartName="/ppt/media/image26.jpeg" ContentType="image/jpeg"/>
  <Override PartName="/ppt/notesSlides/notesSlide22.xml" ContentType="application/vnd.openxmlformats-officedocument.presentationml.notesSlide+xml"/>
  <Override PartName="/ppt/media/image27.jpeg" ContentType="image/jpeg"/>
  <Override PartName="/ppt/notesSlides/notesSlide23.xml" ContentType="application/vnd.openxmlformats-officedocument.presentationml.notesSlide+xml"/>
  <Override PartName="/ppt/media/image28.jpeg" ContentType="image/jpeg"/>
  <Override PartName="/ppt/media/image29.jpeg" ContentType="image/jpeg"/>
  <Override PartName="/ppt/media/image30.jpeg" ContentType="image/jpeg"/>
  <Override PartName="/ppt/media/image31.jpeg" ContentType="image/jpeg"/>
  <Override PartName="/ppt/media/image32.jpeg" ContentType="image/jpeg"/>
  <Override PartName="/ppt/media/image33.jpeg" ContentType="image/jpeg"/>
  <Override PartName="/ppt/media/image34.jpeg" ContentType="image/jpeg"/>
  <Override PartName="/ppt/media/image35.jpeg" ContentType="image/jpeg"/>
  <Override PartName="/ppt/media/image36.jpeg" ContentType="image/jpeg"/>
  <Override PartName="/ppt/media/image37.jpeg" ContentType="image/jpeg"/>
  <Override PartName="/ppt/media/image38.jpeg" ContentType="image/jpeg"/>
  <Override PartName="/ppt/media/image39.jpeg" ContentType="image/jpeg"/>
  <Override PartName="/ppt/media/image40.jpeg" ContentType="image/jpeg"/>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media/image41.jpeg" ContentType="image/jpeg"/>
  <Override PartName="/ppt/notesSlides/notesSlide27.xml" ContentType="application/vnd.openxmlformats-officedocument.presentationml.notesSlide+xml"/>
  <Override PartName="/ppt/media/image42.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Lst>
  <p:sldSz cx="9144000" cy="6858000"/>
  <p:notesSz cx="6858000" cy="9144000"/>
  <p:defaultTextStyle>
    <a:lvl1pPr>
      <a:defRPr>
        <a:solidFill>
          <a:srgbClr val="005187"/>
        </a:solidFill>
        <a:latin typeface="HelveticaNeueLT Std Thin"/>
        <a:ea typeface="HelveticaNeueLT Std Thin"/>
        <a:cs typeface="HelveticaNeueLT Std Thin"/>
        <a:sym typeface="HelveticaNeueLT Std Thin"/>
      </a:defRPr>
    </a:lvl1pPr>
    <a:lvl2pPr indent="457200">
      <a:defRPr>
        <a:solidFill>
          <a:srgbClr val="005187"/>
        </a:solidFill>
        <a:latin typeface="HelveticaNeueLT Std Thin"/>
        <a:ea typeface="HelveticaNeueLT Std Thin"/>
        <a:cs typeface="HelveticaNeueLT Std Thin"/>
        <a:sym typeface="HelveticaNeueLT Std Thin"/>
      </a:defRPr>
    </a:lvl2pPr>
    <a:lvl3pPr indent="914400">
      <a:defRPr>
        <a:solidFill>
          <a:srgbClr val="005187"/>
        </a:solidFill>
        <a:latin typeface="HelveticaNeueLT Std Thin"/>
        <a:ea typeface="HelveticaNeueLT Std Thin"/>
        <a:cs typeface="HelveticaNeueLT Std Thin"/>
        <a:sym typeface="HelveticaNeueLT Std Thin"/>
      </a:defRPr>
    </a:lvl3pPr>
    <a:lvl4pPr indent="1371600">
      <a:defRPr>
        <a:solidFill>
          <a:srgbClr val="005187"/>
        </a:solidFill>
        <a:latin typeface="HelveticaNeueLT Std Thin"/>
        <a:ea typeface="HelveticaNeueLT Std Thin"/>
        <a:cs typeface="HelveticaNeueLT Std Thin"/>
        <a:sym typeface="HelveticaNeueLT Std Thin"/>
      </a:defRPr>
    </a:lvl4pPr>
    <a:lvl5pPr indent="1828800">
      <a:defRPr>
        <a:solidFill>
          <a:srgbClr val="005187"/>
        </a:solidFill>
        <a:latin typeface="HelveticaNeueLT Std Thin"/>
        <a:ea typeface="HelveticaNeueLT Std Thin"/>
        <a:cs typeface="HelveticaNeueLT Std Thin"/>
        <a:sym typeface="HelveticaNeueLT Std Thin"/>
      </a:defRPr>
    </a:lvl5pPr>
    <a:lvl6pPr indent="2286000">
      <a:defRPr>
        <a:solidFill>
          <a:srgbClr val="005187"/>
        </a:solidFill>
        <a:latin typeface="HelveticaNeueLT Std Thin"/>
        <a:ea typeface="HelveticaNeueLT Std Thin"/>
        <a:cs typeface="HelveticaNeueLT Std Thin"/>
        <a:sym typeface="HelveticaNeueLT Std Thin"/>
      </a:defRPr>
    </a:lvl6pPr>
    <a:lvl7pPr indent="2743200">
      <a:defRPr>
        <a:solidFill>
          <a:srgbClr val="005187"/>
        </a:solidFill>
        <a:latin typeface="HelveticaNeueLT Std Thin"/>
        <a:ea typeface="HelveticaNeueLT Std Thin"/>
        <a:cs typeface="HelveticaNeueLT Std Thin"/>
        <a:sym typeface="HelveticaNeueLT Std Thin"/>
      </a:defRPr>
    </a:lvl7pPr>
    <a:lvl8pPr indent="3200400">
      <a:defRPr>
        <a:solidFill>
          <a:srgbClr val="005187"/>
        </a:solidFill>
        <a:latin typeface="HelveticaNeueLT Std Thin"/>
        <a:ea typeface="HelveticaNeueLT Std Thin"/>
        <a:cs typeface="HelveticaNeueLT Std Thin"/>
        <a:sym typeface="HelveticaNeueLT Std Thin"/>
      </a:defRPr>
    </a:lvl8pPr>
    <a:lvl9pPr indent="3657600">
      <a:defRPr>
        <a:solidFill>
          <a:srgbClr val="005187"/>
        </a:solidFill>
        <a:latin typeface="HelveticaNeueLT Std Thin"/>
        <a:ea typeface="HelveticaNeueLT Std Thin"/>
        <a:cs typeface="HelveticaNeueLT Std Thin"/>
        <a:sym typeface="HelveticaNeueLT Std Thin"/>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n">
        <a:font>
          <a:latin typeface="HelveticaNeueLT Std Thin"/>
          <a:ea typeface="HelveticaNeueLT Std Thin"/>
          <a:cs typeface="HelveticaNeueLT Std Thin"/>
        </a:font>
        <a:srgbClr val="005187"/>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EE2DF"/>
          </a:solidFill>
        </a:fill>
      </a:tcStyle>
    </a:wholeTbl>
    <a:band2H>
      <a:tcTxStyle b="def" i="def"/>
      <a:tcStyle>
        <a:tcBdr/>
        <a:fill>
          <a:solidFill>
            <a:srgbClr val="FEF1F0"/>
          </a:solidFill>
        </a:fill>
      </a:tcStyle>
    </a:band2H>
    <a:firstCol>
      <a:tcTxStyle b="on" i="on">
        <a:font>
          <a:latin typeface="HelveticaNeueLT Std Thin"/>
          <a:ea typeface="HelveticaNeueLT Std Thin"/>
          <a:cs typeface="HelveticaNeueLT Std Thin"/>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CABA2"/>
          </a:solidFill>
        </a:fill>
      </a:tcStyle>
    </a:firstCol>
    <a:lastRow>
      <a:tcTxStyle b="on" i="on">
        <a:font>
          <a:latin typeface="HelveticaNeueLT Std Thin"/>
          <a:ea typeface="HelveticaNeueLT Std Thin"/>
          <a:cs typeface="HelveticaNeueLT Std Thin"/>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CABA2"/>
          </a:solidFill>
        </a:fill>
      </a:tcStyle>
    </a:lastRow>
    <a:firstRow>
      <a:tcTxStyle b="on" i="on">
        <a:font>
          <a:latin typeface="HelveticaNeueLT Std Thin"/>
          <a:ea typeface="HelveticaNeueLT Std Thin"/>
          <a:cs typeface="HelveticaNeueLT Std Thin"/>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CABA2"/>
          </a:solidFill>
        </a:fill>
      </a:tcStyle>
    </a:firstRow>
  </a:tblStyle>
  <a:tblStyle styleId="{C7B018BB-80A7-4F77-B60F-C8B233D01FF8}" styleName="">
    <a:tblBg/>
    <a:wholeTbl>
      <a:tcTxStyle b="on" i="on">
        <a:font>
          <a:latin typeface="HelveticaNeueLT Std Thin"/>
          <a:ea typeface="HelveticaNeueLT Std Thin"/>
          <a:cs typeface="HelveticaNeueLT Std Thin"/>
        </a:font>
        <a:srgbClr val="005187"/>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b="def" i="def"/>
      <a:tcStyle>
        <a:tcBdr/>
        <a:fill>
          <a:solidFill>
            <a:srgbClr val="FFFFFF"/>
          </a:solidFill>
        </a:fill>
      </a:tcStyle>
    </a:band2H>
    <a:firstCol>
      <a:tcTxStyle b="on" i="on">
        <a:font>
          <a:latin typeface="HelveticaNeueLT Std Thin"/>
          <a:ea typeface="HelveticaNeueLT Std Thin"/>
          <a:cs typeface="HelveticaNeueLT Std Thin"/>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
          <a:latin typeface="HelveticaNeueLT Std Thin"/>
          <a:ea typeface="HelveticaNeueLT Std Thin"/>
          <a:cs typeface="HelveticaNeueLT Std Thin"/>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
          <a:latin typeface="HelveticaNeueLT Std Thin"/>
          <a:ea typeface="HelveticaNeueLT Std Thin"/>
          <a:cs typeface="HelveticaNeueLT Std Thin"/>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
          <a:latin typeface="HelveticaNeueLT Std Thin"/>
          <a:ea typeface="HelveticaNeueLT Std Thin"/>
          <a:cs typeface="HelveticaNeueLT Std Thin"/>
        </a:font>
        <a:srgbClr val="005187"/>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6CACB"/>
          </a:solidFill>
        </a:fill>
      </a:tcStyle>
    </a:wholeTbl>
    <a:band2H>
      <a:tcTxStyle b="def" i="def"/>
      <a:tcStyle>
        <a:tcBdr/>
        <a:fill>
          <a:solidFill>
            <a:srgbClr val="F3E6E7"/>
          </a:solidFill>
        </a:fill>
      </a:tcStyle>
    </a:band2H>
    <a:firstCol>
      <a:tcTxStyle b="on" i="on">
        <a:font>
          <a:latin typeface="HelveticaNeueLT Std Thin"/>
          <a:ea typeface="HelveticaNeueLT Std Thin"/>
          <a:cs typeface="HelveticaNeueLT Std Thin"/>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8091B"/>
          </a:solidFill>
        </a:fill>
      </a:tcStyle>
    </a:firstCol>
    <a:lastRow>
      <a:tcTxStyle b="on" i="on">
        <a:font>
          <a:latin typeface="HelveticaNeueLT Std Thin"/>
          <a:ea typeface="HelveticaNeueLT Std Thin"/>
          <a:cs typeface="HelveticaNeueLT Std Thin"/>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8091B"/>
          </a:solidFill>
        </a:fill>
      </a:tcStyle>
    </a:lastRow>
    <a:firstRow>
      <a:tcTxStyle b="on" i="on">
        <a:font>
          <a:latin typeface="HelveticaNeueLT Std Thin"/>
          <a:ea typeface="HelveticaNeueLT Std Thin"/>
          <a:cs typeface="HelveticaNeueLT Std Thin"/>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8091B"/>
          </a:solidFill>
        </a:fill>
      </a:tcStyle>
    </a:firstRow>
  </a:tblStyle>
  <a:tblStyle styleId="{CF821DB8-F4EB-4A41-A1BA-3FCAFE7338EE}" styleName="">
    <a:tblBg/>
    <a:wholeTbl>
      <a:tcTxStyle b="on" i="on">
        <a:font>
          <a:latin typeface="HelveticaNeueLT Std Thin"/>
          <a:ea typeface="HelveticaNeueLT Std Thin"/>
          <a:cs typeface="HelveticaNeueLT Std Thin"/>
        </a:font>
        <a:srgbClr val="005187"/>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8ED"/>
          </a:solidFill>
        </a:fill>
      </a:tcStyle>
    </a:wholeTbl>
    <a:band2H>
      <a:tcTxStyle b="def" i="def"/>
      <a:tcStyle>
        <a:tcBdr/>
        <a:fill>
          <a:solidFill>
            <a:srgbClr val="FFFFFF"/>
          </a:solidFill>
        </a:fill>
      </a:tcStyle>
    </a:band2H>
    <a:firstCol>
      <a:tcTxStyle b="on" i="on">
        <a:font>
          <a:latin typeface="HelveticaNeueLT Std Thin"/>
          <a:ea typeface="HelveticaNeueLT Std Thin"/>
          <a:cs typeface="HelveticaNeueLT Std Thin"/>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CABA2"/>
          </a:solidFill>
        </a:fill>
      </a:tcStyle>
    </a:firstCol>
    <a:lastRow>
      <a:tcTxStyle b="on" i="on">
        <a:font>
          <a:latin typeface="HelveticaNeueLT Std Thin"/>
          <a:ea typeface="HelveticaNeueLT Std Thin"/>
          <a:cs typeface="HelveticaNeueLT Std Thin"/>
        </a:font>
        <a:srgbClr val="005187"/>
      </a:tcTxStyle>
      <a:tcStyle>
        <a:tcBdr>
          <a:left>
            <a:ln w="12700" cap="flat">
              <a:noFill/>
              <a:miter lim="400000"/>
            </a:ln>
          </a:left>
          <a:right>
            <a:ln w="12700" cap="flat">
              <a:noFill/>
              <a:miter lim="400000"/>
            </a:ln>
          </a:right>
          <a:top>
            <a:ln w="50800" cap="flat">
              <a:solidFill>
                <a:srgbClr val="005187"/>
              </a:solidFill>
              <a:prstDash val="solid"/>
              <a:bevel/>
            </a:ln>
          </a:top>
          <a:bottom>
            <a:ln w="25400" cap="flat">
              <a:solidFill>
                <a:srgbClr val="005187"/>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HelveticaNeueLT Std Thin"/>
          <a:ea typeface="HelveticaNeueLT Std Thin"/>
          <a:cs typeface="HelveticaNeueLT Std Thin"/>
        </a:font>
        <a:srgbClr val="FFFFFF"/>
      </a:tcTxStyle>
      <a:tcStyle>
        <a:tcBdr>
          <a:left>
            <a:ln w="12700" cap="flat">
              <a:noFill/>
              <a:miter lim="400000"/>
            </a:ln>
          </a:left>
          <a:right>
            <a:ln w="12700" cap="flat">
              <a:noFill/>
              <a:miter lim="400000"/>
            </a:ln>
          </a:right>
          <a:top>
            <a:ln w="25400" cap="flat">
              <a:solidFill>
                <a:srgbClr val="005187"/>
              </a:solidFill>
              <a:prstDash val="solid"/>
              <a:bevel/>
            </a:ln>
          </a:top>
          <a:bottom>
            <a:ln w="25400" cap="flat">
              <a:solidFill>
                <a:srgbClr val="005187"/>
              </a:solidFill>
              <a:prstDash val="solid"/>
              <a:bevel/>
            </a:ln>
          </a:bottom>
          <a:insideH>
            <a:ln w="12700" cap="flat">
              <a:noFill/>
              <a:miter lim="400000"/>
            </a:ln>
          </a:insideH>
          <a:insideV>
            <a:ln w="12700" cap="flat">
              <a:noFill/>
              <a:miter lim="400000"/>
            </a:ln>
          </a:insideV>
        </a:tcBdr>
        <a:fill>
          <a:solidFill>
            <a:srgbClr val="FCABA2"/>
          </a:solidFill>
        </a:fill>
      </a:tcStyle>
    </a:firstRow>
  </a:tblStyle>
  <a:tblStyle styleId="{33BA23B1-9221-436E-865A-0063620EA4FD}" styleName="">
    <a:tblBg/>
    <a:wholeTbl>
      <a:tcTxStyle b="on" i="on">
        <a:font>
          <a:latin typeface="HelveticaNeueLT Std Thin"/>
          <a:ea typeface="HelveticaNeueLT Std Thin"/>
          <a:cs typeface="HelveticaNeueLT Std Thin"/>
        </a:font>
        <a:srgbClr val="005187"/>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FD9"/>
          </a:solidFill>
        </a:fill>
      </a:tcStyle>
    </a:wholeTbl>
    <a:band2H>
      <a:tcTxStyle b="def" i="def"/>
      <a:tcStyle>
        <a:tcBdr/>
        <a:fill>
          <a:solidFill>
            <a:srgbClr val="E6E8ED"/>
          </a:solidFill>
        </a:fill>
      </a:tcStyle>
    </a:band2H>
    <a:firstCol>
      <a:tcTxStyle b="on" i="on">
        <a:font>
          <a:latin typeface="HelveticaNeueLT Std Thin"/>
          <a:ea typeface="HelveticaNeueLT Std Thin"/>
          <a:cs typeface="HelveticaNeueLT Std Thin"/>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5187"/>
          </a:solidFill>
        </a:fill>
      </a:tcStyle>
    </a:firstCol>
    <a:lastRow>
      <a:tcTxStyle b="on" i="on">
        <a:font>
          <a:latin typeface="HelveticaNeueLT Std Thin"/>
          <a:ea typeface="HelveticaNeueLT Std Thin"/>
          <a:cs typeface="HelveticaNeueLT Std Thin"/>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5187"/>
          </a:solidFill>
        </a:fill>
      </a:tcStyle>
    </a:lastRow>
    <a:firstRow>
      <a:tcTxStyle b="on" i="on">
        <a:font>
          <a:latin typeface="HelveticaNeueLT Std Thin"/>
          <a:ea typeface="HelveticaNeueLT Std Thin"/>
          <a:cs typeface="HelveticaNeueLT Std Thin"/>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5187"/>
          </a:solidFill>
        </a:fill>
      </a:tcStyle>
    </a:firstRow>
  </a:tblStyle>
  <a:tblStyle styleId="{2708684C-4D16-4618-839F-0558EEFCDFE6}" styleName="">
    <a:tblBg/>
    <a:wholeTbl>
      <a:tcTxStyle b="on" i="on">
        <a:font>
          <a:latin typeface="HelveticaNeueLT Std Thin"/>
          <a:ea typeface="HelveticaNeueLT Std Thin"/>
          <a:cs typeface="HelveticaNeueLT Std Thin"/>
        </a:font>
        <a:srgbClr val="005187"/>
      </a:tcTxStyle>
      <a:tcStyle>
        <a:tcBdr>
          <a:left>
            <a:ln w="12700" cap="flat">
              <a:solidFill>
                <a:srgbClr val="005187"/>
              </a:solidFill>
              <a:prstDash val="solid"/>
              <a:bevel/>
            </a:ln>
          </a:left>
          <a:right>
            <a:ln w="12700" cap="flat">
              <a:solidFill>
                <a:srgbClr val="005187"/>
              </a:solidFill>
              <a:prstDash val="solid"/>
              <a:bevel/>
            </a:ln>
          </a:right>
          <a:top>
            <a:ln w="12700" cap="flat">
              <a:solidFill>
                <a:srgbClr val="005187"/>
              </a:solidFill>
              <a:prstDash val="solid"/>
              <a:bevel/>
            </a:ln>
          </a:top>
          <a:bottom>
            <a:ln w="12700" cap="flat">
              <a:solidFill>
                <a:srgbClr val="005187"/>
              </a:solidFill>
              <a:prstDash val="solid"/>
              <a:bevel/>
            </a:ln>
          </a:bottom>
          <a:insideH>
            <a:ln w="12700" cap="flat">
              <a:solidFill>
                <a:srgbClr val="005187"/>
              </a:solidFill>
              <a:prstDash val="solid"/>
              <a:bevel/>
            </a:ln>
          </a:insideH>
          <a:insideV>
            <a:ln w="12700" cap="flat">
              <a:solidFill>
                <a:srgbClr val="005187"/>
              </a:solidFill>
              <a:prstDash val="solid"/>
              <a:bevel/>
            </a:ln>
          </a:insideV>
        </a:tcBdr>
        <a:fill>
          <a:solidFill>
            <a:srgbClr val="005187">
              <a:alpha val="20000"/>
            </a:srgbClr>
          </a:solidFill>
        </a:fill>
      </a:tcStyle>
    </a:wholeTbl>
    <a:band2H>
      <a:tcTxStyle b="def" i="def"/>
      <a:tcStyle>
        <a:tcBdr/>
        <a:fill>
          <a:solidFill>
            <a:srgbClr val="FFFFFF"/>
          </a:solidFill>
        </a:fill>
      </a:tcStyle>
    </a:band2H>
    <a:firstCol>
      <a:tcTxStyle b="on" i="on">
        <a:font>
          <a:latin typeface="HelveticaNeueLT Std Thin"/>
          <a:ea typeface="HelveticaNeueLT Std Thin"/>
          <a:cs typeface="HelveticaNeueLT Std Thin"/>
        </a:font>
        <a:srgbClr val="005187"/>
      </a:tcTxStyle>
      <a:tcStyle>
        <a:tcBdr>
          <a:left>
            <a:ln w="12700" cap="flat">
              <a:solidFill>
                <a:srgbClr val="005187"/>
              </a:solidFill>
              <a:prstDash val="solid"/>
              <a:bevel/>
            </a:ln>
          </a:left>
          <a:right>
            <a:ln w="12700" cap="flat">
              <a:solidFill>
                <a:srgbClr val="005187"/>
              </a:solidFill>
              <a:prstDash val="solid"/>
              <a:bevel/>
            </a:ln>
          </a:right>
          <a:top>
            <a:ln w="12700" cap="flat">
              <a:solidFill>
                <a:srgbClr val="005187"/>
              </a:solidFill>
              <a:prstDash val="solid"/>
              <a:bevel/>
            </a:ln>
          </a:top>
          <a:bottom>
            <a:ln w="12700" cap="flat">
              <a:solidFill>
                <a:srgbClr val="005187"/>
              </a:solidFill>
              <a:prstDash val="solid"/>
              <a:bevel/>
            </a:ln>
          </a:bottom>
          <a:insideH>
            <a:ln w="12700" cap="flat">
              <a:solidFill>
                <a:srgbClr val="005187"/>
              </a:solidFill>
              <a:prstDash val="solid"/>
              <a:bevel/>
            </a:ln>
          </a:insideH>
          <a:insideV>
            <a:ln w="12700" cap="flat">
              <a:solidFill>
                <a:srgbClr val="005187"/>
              </a:solidFill>
              <a:prstDash val="solid"/>
              <a:bevel/>
            </a:ln>
          </a:insideV>
        </a:tcBdr>
        <a:fill>
          <a:solidFill>
            <a:srgbClr val="005187">
              <a:alpha val="20000"/>
            </a:srgbClr>
          </a:solidFill>
        </a:fill>
      </a:tcStyle>
    </a:firstCol>
    <a:lastRow>
      <a:tcTxStyle b="on" i="on">
        <a:font>
          <a:latin typeface="HelveticaNeueLT Std Thin"/>
          <a:ea typeface="HelveticaNeueLT Std Thin"/>
          <a:cs typeface="HelveticaNeueLT Std Thin"/>
        </a:font>
        <a:srgbClr val="005187"/>
      </a:tcTxStyle>
      <a:tcStyle>
        <a:tcBdr>
          <a:left>
            <a:ln w="12700" cap="flat">
              <a:solidFill>
                <a:srgbClr val="005187"/>
              </a:solidFill>
              <a:prstDash val="solid"/>
              <a:bevel/>
            </a:ln>
          </a:left>
          <a:right>
            <a:ln w="12700" cap="flat">
              <a:solidFill>
                <a:srgbClr val="005187"/>
              </a:solidFill>
              <a:prstDash val="solid"/>
              <a:bevel/>
            </a:ln>
          </a:right>
          <a:top>
            <a:ln w="50800" cap="flat">
              <a:solidFill>
                <a:srgbClr val="005187"/>
              </a:solidFill>
              <a:prstDash val="solid"/>
              <a:bevel/>
            </a:ln>
          </a:top>
          <a:bottom>
            <a:ln w="12700" cap="flat">
              <a:solidFill>
                <a:srgbClr val="005187"/>
              </a:solidFill>
              <a:prstDash val="solid"/>
              <a:bevel/>
            </a:ln>
          </a:bottom>
          <a:insideH>
            <a:ln w="12700" cap="flat">
              <a:solidFill>
                <a:srgbClr val="005187"/>
              </a:solidFill>
              <a:prstDash val="solid"/>
              <a:bevel/>
            </a:ln>
          </a:insideH>
          <a:insideV>
            <a:ln w="12700" cap="flat">
              <a:solidFill>
                <a:srgbClr val="005187"/>
              </a:solidFill>
              <a:prstDash val="solid"/>
              <a:bevel/>
            </a:ln>
          </a:insideV>
        </a:tcBdr>
        <a:fill>
          <a:noFill/>
        </a:fill>
      </a:tcStyle>
    </a:lastRow>
    <a:firstRow>
      <a:tcTxStyle b="on" i="on">
        <a:font>
          <a:latin typeface="HelveticaNeueLT Std Thin"/>
          <a:ea typeface="HelveticaNeueLT Std Thin"/>
          <a:cs typeface="HelveticaNeueLT Std Thin"/>
        </a:font>
        <a:srgbClr val="005187"/>
      </a:tcTxStyle>
      <a:tcStyle>
        <a:tcBdr>
          <a:left>
            <a:ln w="12700" cap="flat">
              <a:solidFill>
                <a:srgbClr val="005187"/>
              </a:solidFill>
              <a:prstDash val="solid"/>
              <a:bevel/>
            </a:ln>
          </a:left>
          <a:right>
            <a:ln w="12700" cap="flat">
              <a:solidFill>
                <a:srgbClr val="005187"/>
              </a:solidFill>
              <a:prstDash val="solid"/>
              <a:bevel/>
            </a:ln>
          </a:right>
          <a:top>
            <a:ln w="12700" cap="flat">
              <a:solidFill>
                <a:srgbClr val="005187"/>
              </a:solidFill>
              <a:prstDash val="solid"/>
              <a:bevel/>
            </a:ln>
          </a:top>
          <a:bottom>
            <a:ln w="25400" cap="flat">
              <a:solidFill>
                <a:srgbClr val="005187"/>
              </a:solidFill>
              <a:prstDash val="solid"/>
              <a:bevel/>
            </a:ln>
          </a:bottom>
          <a:insideH>
            <a:ln w="12700" cap="flat">
              <a:solidFill>
                <a:srgbClr val="005187"/>
              </a:solidFill>
              <a:prstDash val="solid"/>
              <a:bevel/>
            </a:ln>
          </a:insideH>
          <a:insideV>
            <a:ln w="12700" cap="flat">
              <a:solidFill>
                <a:srgbClr val="005187"/>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Shape 169"/>
          <p:cNvSpPr/>
          <p:nvPr>
            <p:ph type="sldImg"/>
          </p:nvPr>
        </p:nvSpPr>
        <p:spPr>
          <a:xfrm>
            <a:off x="1143000" y="685800"/>
            <a:ext cx="4572000" cy="3429000"/>
          </a:xfrm>
          <a:prstGeom prst="rect">
            <a:avLst/>
          </a:prstGeom>
        </p:spPr>
        <p:txBody>
          <a:bodyPr/>
          <a:lstStyle/>
          <a:p>
            <a:pPr lvl="0"/>
          </a:p>
        </p:txBody>
      </p:sp>
      <p:sp>
        <p:nvSpPr>
          <p:cNvPr id="170" name="Shape 170"/>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mn-lt"/>
        <a:ea typeface="+mn-ea"/>
        <a:cs typeface="+mn-cs"/>
        <a:sym typeface="Helvetica Neue"/>
      </a:defRPr>
    </a:lvl1pPr>
    <a:lvl2pPr indent="228600" defTabSz="457200">
      <a:lnSpc>
        <a:spcPct val="117999"/>
      </a:lnSpc>
      <a:defRPr sz="2200">
        <a:latin typeface="+mn-lt"/>
        <a:ea typeface="+mn-ea"/>
        <a:cs typeface="+mn-cs"/>
        <a:sym typeface="Helvetica Neue"/>
      </a:defRPr>
    </a:lvl2pPr>
    <a:lvl3pPr indent="457200" defTabSz="457200">
      <a:lnSpc>
        <a:spcPct val="117999"/>
      </a:lnSpc>
      <a:defRPr sz="2200">
        <a:latin typeface="+mn-lt"/>
        <a:ea typeface="+mn-ea"/>
        <a:cs typeface="+mn-cs"/>
        <a:sym typeface="Helvetica Neue"/>
      </a:defRPr>
    </a:lvl3pPr>
    <a:lvl4pPr indent="685800" defTabSz="457200">
      <a:lnSpc>
        <a:spcPct val="117999"/>
      </a:lnSpc>
      <a:defRPr sz="2200">
        <a:latin typeface="+mn-lt"/>
        <a:ea typeface="+mn-ea"/>
        <a:cs typeface="+mn-cs"/>
        <a:sym typeface="Helvetica Neue"/>
      </a:defRPr>
    </a:lvl4pPr>
    <a:lvl5pPr indent="914400" defTabSz="457200">
      <a:lnSpc>
        <a:spcPct val="117999"/>
      </a:lnSpc>
      <a:defRPr sz="2200">
        <a:latin typeface="+mn-lt"/>
        <a:ea typeface="+mn-ea"/>
        <a:cs typeface="+mn-cs"/>
        <a:sym typeface="Helvetica Neue"/>
      </a:defRPr>
    </a:lvl5pPr>
    <a:lvl6pPr indent="1143000" defTabSz="457200">
      <a:lnSpc>
        <a:spcPct val="117999"/>
      </a:lnSpc>
      <a:defRPr sz="2200">
        <a:latin typeface="+mn-lt"/>
        <a:ea typeface="+mn-ea"/>
        <a:cs typeface="+mn-cs"/>
        <a:sym typeface="Helvetica Neue"/>
      </a:defRPr>
    </a:lvl6pPr>
    <a:lvl7pPr indent="1371600" defTabSz="457200">
      <a:lnSpc>
        <a:spcPct val="117999"/>
      </a:lnSpc>
      <a:defRPr sz="2200">
        <a:latin typeface="+mn-lt"/>
        <a:ea typeface="+mn-ea"/>
        <a:cs typeface="+mn-cs"/>
        <a:sym typeface="Helvetica Neue"/>
      </a:defRPr>
    </a:lvl7pPr>
    <a:lvl8pPr indent="1600200" defTabSz="457200">
      <a:lnSpc>
        <a:spcPct val="117999"/>
      </a:lnSpc>
      <a:defRPr sz="2200">
        <a:latin typeface="+mn-lt"/>
        <a:ea typeface="+mn-ea"/>
        <a:cs typeface="+mn-cs"/>
        <a:sym typeface="Helvetica Neue"/>
      </a:defRPr>
    </a:lvl8pPr>
    <a:lvl9pPr indent="1828800" defTabSz="457200">
      <a:lnSpc>
        <a:spcPct val="117999"/>
      </a:lnSpc>
      <a:defRPr sz="2200">
        <a:latin typeface="+mn-lt"/>
        <a:ea typeface="+mn-ea"/>
        <a:cs typeface="+mn-cs"/>
        <a:sym typeface="Helvetica Neu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 Id="rId3" Type="http://schemas.openxmlformats.org/officeDocument/2006/relationships/hyperlink" Target="mailto:wfpa@litmus-mme.com" TargetMode="External"/></Relationships>

</file>

<file path=ppt/notesSlides/_rels/notesSlide10.xml.rels><?xml version="1.0" encoding="UTF-8" standalone="yes"?><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11.xml.rels><?xml version="1.0" encoding="UTF-8" standalone="yes"?><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12.xml.rels><?xml version="1.0" encoding="UTF-8" standalone="yes"?><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13.xml.rels><?xml version="1.0" encoding="UTF-8" standalone="yes"?><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14.xml.rels><?xml version="1.0" encoding="UTF-8" standalone="yes"?><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15.xml.rels><?xml version="1.0" encoding="UTF-8" standalone="yes"?><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Relationships>

</file>

<file path=ppt/notesSlides/_rels/notesSlide16.xml.rels><?xml version="1.0" encoding="UTF-8" standalone="yes"?><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_rels/notesSlide17.xml.rels><?xml version="1.0" encoding="UTF-8" standalone="yes"?><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Relationships>

</file>

<file path=ppt/notesSlides/_rels/notesSlide18.xml.rels><?xml version="1.0" encoding="UTF-8" standalone="yes"?><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Relationships>

</file>

<file path=ppt/notesSlides/_rels/notesSlide19.xml.rels><?xml version="1.0" encoding="UTF-8" standalone="yes"?><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20.xml.rels><?xml version="1.0" encoding="UTF-8" standalone="yes"?><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Relationships>

</file>

<file path=ppt/notesSlides/_rels/notesSlide21.xml.rels><?xml version="1.0" encoding="UTF-8" standalone="yes"?><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Relationships>

</file>

<file path=ppt/notesSlides/_rels/notesSlide22.xml.rels><?xml version="1.0" encoding="UTF-8" standalone="yes"?><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Relationships>

</file>

<file path=ppt/notesSlides/_rels/notesSlide23.xml.rels><?xml version="1.0" encoding="UTF-8" standalone="yes"?><Relationships xmlns="http://schemas.openxmlformats.org/package/2006/relationships"><Relationship Id="rId1" Type="http://schemas.openxmlformats.org/officeDocument/2006/relationships/slide" Target="../slides/slide33.xml"/><Relationship Id="rId2" Type="http://schemas.openxmlformats.org/officeDocument/2006/relationships/notesMaster" Target="../notesMasters/notesMaster1.xml"/></Relationships>

</file>

<file path=ppt/notesSlides/_rels/notesSlide24.xml.rels><?xml version="1.0" encoding="UTF-8" standalone="yes"?><Relationships xmlns="http://schemas.openxmlformats.org/package/2006/relationships"><Relationship Id="rId1" Type="http://schemas.openxmlformats.org/officeDocument/2006/relationships/slide" Target="../slides/slide37.xml"/><Relationship Id="rId2" Type="http://schemas.openxmlformats.org/officeDocument/2006/relationships/notesMaster" Target="../notesMasters/notesMaster1.xml"/></Relationships>

</file>

<file path=ppt/notesSlides/_rels/notesSlide25.xml.rels><?xml version="1.0" encoding="UTF-8" standalone="yes"?><Relationships xmlns="http://schemas.openxmlformats.org/package/2006/relationships"><Relationship Id="rId1" Type="http://schemas.openxmlformats.org/officeDocument/2006/relationships/slide" Target="../slides/slide38.xml"/><Relationship Id="rId2" Type="http://schemas.openxmlformats.org/officeDocument/2006/relationships/notesMaster" Target="../notesMasters/notesMaster1.xml"/></Relationships>

</file>

<file path=ppt/notesSlides/_rels/notesSlide26.xml.rels><?xml version="1.0" encoding="UTF-8" standalone="yes"?><Relationships xmlns="http://schemas.openxmlformats.org/package/2006/relationships"><Relationship Id="rId1" Type="http://schemas.openxmlformats.org/officeDocument/2006/relationships/slide" Target="../slides/slide40.xml"/><Relationship Id="rId2" Type="http://schemas.openxmlformats.org/officeDocument/2006/relationships/notesMaster" Target="../notesMasters/notesMaster1.xml"/></Relationships>

</file>

<file path=ppt/notesSlides/_rels/notesSlide27.xml.rels><?xml version="1.0" encoding="UTF-8" standalone="yes"?><Relationships xmlns="http://schemas.openxmlformats.org/package/2006/relationships"><Relationship Id="rId1" Type="http://schemas.openxmlformats.org/officeDocument/2006/relationships/slide" Target="../slides/slide45.xml"/><Relationship Id="rId2" Type="http://schemas.openxmlformats.org/officeDocument/2006/relationships/notesMaster" Target="../notesMasters/notesMaster1.xm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4.xml.rels><?xml version="1.0" encoding="UTF-8" standalone="yes"?><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5.xml.rels><?xml version="1.0" encoding="UTF-8" standalone="yes"?><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6.xml.rels><?xml version="1.0" encoding="UTF-8" standalone="yes"?><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7.xml.rels><?xml version="1.0" encoding="UTF-8" standalone="yes"?><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8.xml.rels><?xml version="1.0" encoding="UTF-8" standalone="yes"?><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9.xml.rels><?xml version="1.0" encoding="UTF-8" standalone="yes"?><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4" name="Shape 174"/>
          <p:cNvSpPr/>
          <p:nvPr>
            <p:ph type="sldImg"/>
          </p:nvPr>
        </p:nvSpPr>
        <p:spPr>
          <a:prstGeom prst="rect">
            <a:avLst/>
          </a:prstGeom>
        </p:spPr>
        <p:txBody>
          <a:bodyPr/>
          <a:lstStyle/>
          <a:p>
            <a:pPr lvl="0"/>
          </a:p>
        </p:txBody>
      </p:sp>
      <p:sp>
        <p:nvSpPr>
          <p:cNvPr id="175" name="Shape 175"/>
          <p:cNvSpPr/>
          <p:nvPr>
            <p:ph type="body" sz="quarter" idx="1"/>
          </p:nvPr>
        </p:nvSpPr>
        <p:spPr>
          <a:prstGeom prst="rect">
            <a:avLst/>
          </a:prstGeom>
        </p:spPr>
        <p:txBody>
          <a:bodyPr/>
          <a:lstStyle/>
          <a:p>
            <a:pPr lvl="0" marL="171450" indent="-171450" defTabSz="914400">
              <a:lnSpc>
                <a:spcPct val="90000"/>
              </a:lnSpc>
              <a:buSzPct val="100000"/>
              <a:buFont typeface="Arial"/>
              <a:buChar char="•"/>
              <a:defRPr sz="1800"/>
            </a:pPr>
            <a:r>
              <a:rPr sz="1100">
                <a:latin typeface="Arial"/>
                <a:ea typeface="Arial"/>
                <a:cs typeface="Arial"/>
                <a:sym typeface="Arial"/>
              </a:rPr>
              <a:t>The slides overview the area of beliefs, spirituality and religion in women living with HIV and are intended for use by both faith leaders and healthcare professionals</a:t>
            </a:r>
            <a:endParaRPr sz="1100">
              <a:latin typeface="Arial"/>
              <a:ea typeface="Arial"/>
              <a:cs typeface="Arial"/>
              <a:sym typeface="Arial"/>
            </a:endParaRPr>
          </a:p>
          <a:p>
            <a:pPr lvl="0" marL="171450" indent="-171450" defTabSz="914400">
              <a:lnSpc>
                <a:spcPct val="90000"/>
              </a:lnSpc>
              <a:buSzPct val="100000"/>
              <a:buFont typeface="Arial"/>
              <a:buChar char="•"/>
              <a:defRPr sz="1800"/>
            </a:pPr>
            <a:r>
              <a:rPr sz="1100">
                <a:latin typeface="Arial"/>
                <a:ea typeface="Arial"/>
                <a:cs typeface="Arial"/>
                <a:sym typeface="Arial"/>
              </a:rPr>
              <a:t>This slide presentation has been produced as part of the Women for Positive Action initiative. Women for Positive Action aims to empower, educate and support women with HIV and the healthcare professionals who treat them </a:t>
            </a:r>
            <a:endParaRPr sz="1100">
              <a:latin typeface="Arial"/>
              <a:ea typeface="Arial"/>
              <a:cs typeface="Arial"/>
              <a:sym typeface="Arial"/>
            </a:endParaRPr>
          </a:p>
          <a:p>
            <a:pPr lvl="0" marL="171450" indent="-171450" defTabSz="914400">
              <a:lnSpc>
                <a:spcPct val="90000"/>
              </a:lnSpc>
              <a:buSzPct val="100000"/>
              <a:buFont typeface="Arial"/>
              <a:buChar char="•"/>
              <a:defRPr sz="1800"/>
            </a:pPr>
            <a:r>
              <a:rPr sz="1100">
                <a:latin typeface="Arial"/>
                <a:ea typeface="Arial"/>
                <a:cs typeface="Arial"/>
                <a:sym typeface="Arial"/>
              </a:rPr>
              <a:t>This Women for Positive Action educational slide kit is intended for use by community representatives and those living with HIV who want to create or participate in learning opportunities relating to improving the care of women living with HIV. While the deck can be used in its entirety, it may be more suitable to select appropriate slides based on each individual educational opportunity </a:t>
            </a:r>
            <a:endParaRPr sz="1100">
              <a:latin typeface="Arial"/>
              <a:ea typeface="Arial"/>
              <a:cs typeface="Arial"/>
              <a:sym typeface="Arial"/>
            </a:endParaRPr>
          </a:p>
          <a:p>
            <a:pPr lvl="0" marL="171450" indent="-171450" defTabSz="914400">
              <a:lnSpc>
                <a:spcPct val="90000"/>
              </a:lnSpc>
              <a:buSzPct val="100000"/>
              <a:buFont typeface="Arial"/>
              <a:buChar char="•"/>
              <a:defRPr sz="1800"/>
            </a:pPr>
            <a:r>
              <a:rPr sz="1100">
                <a:latin typeface="Arial"/>
                <a:ea typeface="Arial"/>
                <a:cs typeface="Arial"/>
                <a:sym typeface="Arial"/>
              </a:rPr>
              <a:t>If you have any questions about Women For Positive Action, please email the Women for Positive Action secretariat: </a:t>
            </a:r>
            <a:r>
              <a:rPr sz="1100">
                <a:latin typeface="Arial"/>
                <a:ea typeface="Arial"/>
                <a:cs typeface="Arial"/>
                <a:sym typeface="Arial"/>
                <a:hlinkClick r:id="rId3" invalidUrl="" action="" tgtFrame="" tooltip="" history="1" highlightClick="0" endSnd="0"/>
              </a:rPr>
              <a:t>wfpa@litmus-mme.com</a:t>
            </a:r>
            <a:r>
              <a:rPr sz="1100">
                <a:latin typeface="Arial"/>
                <a:ea typeface="Arial"/>
                <a:cs typeface="Arial"/>
                <a:sym typeface="Arial"/>
              </a:rPr>
              <a:t>.</a:t>
            </a:r>
            <a:endParaRPr sz="1100">
              <a:latin typeface="Arial"/>
              <a:ea typeface="Arial"/>
              <a:cs typeface="Arial"/>
              <a:sym typeface="Arial"/>
            </a:endParaRPr>
          </a:p>
          <a:p>
            <a:pPr lvl="0" marL="171450" indent="-171450" defTabSz="914400">
              <a:lnSpc>
                <a:spcPct val="90000"/>
              </a:lnSpc>
              <a:buSzPct val="100000"/>
              <a:buFont typeface="Arial"/>
              <a:buChar char="•"/>
              <a:defRPr sz="1800"/>
            </a:pPr>
            <a:r>
              <a:rPr sz="1100">
                <a:latin typeface="Arial"/>
                <a:ea typeface="Arial"/>
                <a:cs typeface="Arial"/>
                <a:sym typeface="Arial"/>
              </a:rPr>
              <a:t>This kit contains a PowerPoint presentation for use in any non-commercial setting. These files are provided by the Women for Positive Action initiative. By requesting these materials, you are agreeing to use them as provided. However, if you choose to significantly adapt or edit these slides, change the meaning or context of the information, or use them for a purpose other than that outlined above, you accept responsibility for the content of your presentation and agree to use a different slide template</a:t>
            </a:r>
            <a:endParaRPr sz="1100">
              <a:latin typeface="Arial"/>
              <a:ea typeface="Arial"/>
              <a:cs typeface="Arial"/>
              <a:sym typeface="Arial"/>
            </a:endParaRPr>
          </a:p>
          <a:p>
            <a:pPr lvl="0" defTabSz="914400">
              <a:lnSpc>
                <a:spcPct val="90000"/>
              </a:lnSpc>
              <a:defRPr sz="1800"/>
            </a:pPr>
            <a:endParaRPr sz="1100">
              <a:latin typeface="Arial"/>
              <a:ea typeface="Arial"/>
              <a:cs typeface="Arial"/>
              <a:sym typeface="Arial"/>
            </a:endParaRPr>
          </a:p>
          <a:p>
            <a:pPr lvl="0" defTabSz="914400">
              <a:lnSpc>
                <a:spcPct val="90000"/>
              </a:lnSpc>
              <a:defRPr sz="1800"/>
            </a:pPr>
            <a:r>
              <a:rPr b="1" sz="1100">
                <a:latin typeface="Arial"/>
                <a:ea typeface="Arial"/>
                <a:cs typeface="Arial"/>
                <a:sym typeface="Arial"/>
              </a:rPr>
              <a:t>Accuracy of information and disclaimer</a:t>
            </a:r>
            <a:endParaRPr sz="1100">
              <a:latin typeface="Arial"/>
              <a:ea typeface="Arial"/>
              <a:cs typeface="Arial"/>
              <a:sym typeface="Arial"/>
            </a:endParaRPr>
          </a:p>
          <a:p>
            <a:pPr lvl="0" marL="171450" indent="-171450" defTabSz="914400">
              <a:lnSpc>
                <a:spcPct val="90000"/>
              </a:lnSpc>
              <a:buSzPct val="100000"/>
              <a:buFont typeface="Arial"/>
              <a:buChar char="•"/>
              <a:defRPr sz="1800"/>
            </a:pPr>
            <a:r>
              <a:rPr sz="1100">
                <a:latin typeface="Arial"/>
                <a:ea typeface="Arial"/>
                <a:cs typeface="Arial"/>
                <a:sym typeface="Arial"/>
              </a:rPr>
              <a:t>We do our best to ensure that all information and material on the slides is accurate as of </a:t>
            </a:r>
            <a:r>
              <a:rPr b="1" sz="1100">
                <a:latin typeface="Arial"/>
                <a:ea typeface="Arial"/>
                <a:cs typeface="Arial"/>
                <a:sym typeface="Arial"/>
              </a:rPr>
              <a:t>August 2016</a:t>
            </a:r>
            <a:r>
              <a:rPr sz="1100">
                <a:latin typeface="Arial"/>
                <a:ea typeface="Arial"/>
                <a:cs typeface="Arial"/>
                <a:sym typeface="Arial"/>
              </a:rPr>
              <a:t>; if you find anything that is inaccurate please inform us and we will correct it as soon as practicable</a:t>
            </a:r>
            <a:endParaRPr sz="1100">
              <a:latin typeface="Arial"/>
              <a:ea typeface="Arial"/>
              <a:cs typeface="Arial"/>
              <a:sym typeface="Arial"/>
            </a:endParaRPr>
          </a:p>
          <a:p>
            <a:pPr lvl="0" marL="171450" indent="-171450" defTabSz="914400">
              <a:lnSpc>
                <a:spcPct val="90000"/>
              </a:lnSpc>
              <a:buSzPct val="100000"/>
              <a:buFont typeface="Arial"/>
              <a:buChar char="•"/>
              <a:defRPr sz="1800"/>
            </a:pPr>
            <a:r>
              <a:rPr sz="1100">
                <a:latin typeface="Arial"/>
                <a:ea typeface="Arial"/>
                <a:cs typeface="Arial"/>
                <a:sym typeface="Arial"/>
              </a:rPr>
              <a:t>We provide use of these resources free of charge and do so on the basis that we have no liability for their use </a:t>
            </a:r>
            <a:endParaRPr sz="1100">
              <a:latin typeface="Arial"/>
              <a:ea typeface="Arial"/>
              <a:cs typeface="Arial"/>
              <a:sym typeface="Arial"/>
            </a:endParaRPr>
          </a:p>
          <a:p>
            <a:pPr lvl="0" marL="171450" indent="-171450" defTabSz="914400">
              <a:lnSpc>
                <a:spcPct val="90000"/>
              </a:lnSpc>
              <a:buSzPct val="100000"/>
              <a:buFont typeface="Arial"/>
              <a:buChar char="•"/>
              <a:defRPr sz="1800"/>
            </a:pPr>
            <a:r>
              <a:rPr sz="1100">
                <a:latin typeface="Arial"/>
                <a:ea typeface="Arial"/>
                <a:cs typeface="Arial"/>
                <a:sym typeface="Arial"/>
              </a:rPr>
              <a:t>Women for Positive Action is an educational programme funded and initiated by AbbVie</a:t>
            </a:r>
            <a:endParaRPr sz="1100">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0" name="Shape 420"/>
          <p:cNvSpPr/>
          <p:nvPr>
            <p:ph type="sldImg"/>
          </p:nvPr>
        </p:nvSpPr>
        <p:spPr>
          <a:prstGeom prst="rect">
            <a:avLst/>
          </a:prstGeom>
        </p:spPr>
        <p:txBody>
          <a:bodyPr/>
          <a:lstStyle/>
          <a:p>
            <a:pPr lvl="0"/>
          </a:p>
        </p:txBody>
      </p:sp>
      <p:sp>
        <p:nvSpPr>
          <p:cNvPr id="421" name="Shape 421"/>
          <p:cNvSpPr/>
          <p:nvPr>
            <p:ph type="body" sz="quarter" idx="1"/>
          </p:nvPr>
        </p:nvSpPr>
        <p:spPr>
          <a:prstGeom prst="rect">
            <a:avLst/>
          </a:prstGeom>
        </p:spPr>
        <p:txBody>
          <a:bodyPr/>
          <a:lstStyle/>
          <a:p>
            <a:pPr lvl="0" marL="171450" indent="-171450" defTabSz="914400">
              <a:lnSpc>
                <a:spcPct val="100000"/>
              </a:lnSpc>
              <a:buSzPct val="100000"/>
              <a:buFont typeface="Arial"/>
              <a:buChar char="•"/>
              <a:defRPr sz="1800"/>
            </a:pPr>
            <a:r>
              <a:rPr sz="1100">
                <a:latin typeface="Arial"/>
                <a:ea typeface="Arial"/>
                <a:cs typeface="Arial"/>
                <a:sym typeface="Arial"/>
              </a:rPr>
              <a:t>A study showed that 92% of women believe that prayer is important in HIV decision making</a:t>
            </a:r>
            <a:endParaRPr sz="1100">
              <a:latin typeface="Arial"/>
              <a:ea typeface="Arial"/>
              <a:cs typeface="Arial"/>
              <a:sym typeface="Arial"/>
            </a:endParaRPr>
          </a:p>
          <a:p>
            <a:pPr lvl="0" marL="171450" indent="-171450" defTabSz="914400">
              <a:lnSpc>
                <a:spcPct val="100000"/>
              </a:lnSpc>
              <a:buSzPct val="100000"/>
              <a:buFont typeface="Arial"/>
              <a:buChar char="•"/>
              <a:defRPr sz="1800"/>
            </a:pPr>
            <a:r>
              <a:rPr sz="1100">
                <a:latin typeface="Arial"/>
                <a:ea typeface="Arial"/>
                <a:cs typeface="Arial"/>
                <a:sym typeface="Arial"/>
              </a:rPr>
              <a:t>Advantages of an absent counsellor over speaking with another person include:</a:t>
            </a:r>
            <a:endParaRPr sz="1100">
              <a:latin typeface="Arial"/>
              <a:ea typeface="Arial"/>
              <a:cs typeface="Arial"/>
              <a:sym typeface="Arial"/>
            </a:endParaRPr>
          </a:p>
          <a:p>
            <a:pPr lvl="1" marL="361950" indent="-180975" defTabSz="914400">
              <a:lnSpc>
                <a:spcPct val="100000"/>
              </a:lnSpc>
              <a:buSzPct val="100000"/>
              <a:buFont typeface="Arial"/>
              <a:buChar char="–"/>
              <a:defRPr sz="1800"/>
            </a:pPr>
            <a:r>
              <a:rPr sz="1100">
                <a:latin typeface="Arial"/>
                <a:ea typeface="Arial"/>
                <a:cs typeface="Arial"/>
                <a:sym typeface="Arial"/>
              </a:rPr>
              <a:t>Handing over control of uncontrollable situations</a:t>
            </a:r>
            <a:endParaRPr sz="1100">
              <a:latin typeface="Arial"/>
              <a:ea typeface="Arial"/>
              <a:cs typeface="Arial"/>
              <a:sym typeface="Arial"/>
            </a:endParaRPr>
          </a:p>
          <a:p>
            <a:pPr lvl="1" marL="361950" indent="-180975" defTabSz="914400">
              <a:lnSpc>
                <a:spcPct val="100000"/>
              </a:lnSpc>
              <a:buSzPct val="100000"/>
              <a:buFont typeface="Arial"/>
              <a:buChar char="–"/>
              <a:defRPr sz="1800"/>
            </a:pPr>
            <a:r>
              <a:rPr sz="1100">
                <a:latin typeface="Arial"/>
                <a:ea typeface="Arial"/>
                <a:cs typeface="Arial"/>
                <a:sym typeface="Arial"/>
              </a:rPr>
              <a:t>Reduced anxiety through constructing a life narrative that includes being protected by a higher power and having a sense of purpose</a:t>
            </a:r>
            <a:endParaRPr sz="1100">
              <a:latin typeface="Arial"/>
              <a:ea typeface="Arial"/>
              <a:cs typeface="Arial"/>
              <a:sym typeface="Arial"/>
            </a:endParaRPr>
          </a:p>
          <a:p>
            <a:pPr lvl="0" marL="171450" indent="-171450" defTabSz="914400">
              <a:lnSpc>
                <a:spcPct val="100000"/>
              </a:lnSpc>
              <a:buSzPct val="100000"/>
              <a:buFont typeface="Arial"/>
              <a:buChar char="•"/>
              <a:defRPr sz="1800"/>
            </a:pPr>
            <a:r>
              <a:rPr sz="1100">
                <a:latin typeface="Arial"/>
                <a:ea typeface="Arial"/>
                <a:cs typeface="Arial"/>
                <a:sym typeface="Arial"/>
              </a:rPr>
              <a:t>Prayer is related to the church and may take the role of an absent counsellor while meditation is non-organised</a:t>
            </a:r>
            <a:endParaRPr sz="1100">
              <a:latin typeface="Arial"/>
              <a:ea typeface="Arial"/>
              <a:cs typeface="Arial"/>
              <a:sym typeface="Arial"/>
            </a:endParaRPr>
          </a:p>
          <a:p>
            <a:pPr lvl="0" marL="171450" indent="-171450" defTabSz="914400">
              <a:lnSpc>
                <a:spcPct val="100000"/>
              </a:lnSpc>
              <a:buSzPct val="100000"/>
              <a:buFont typeface="Arial"/>
              <a:buChar char="•"/>
              <a:defRPr sz="1800"/>
            </a:pPr>
            <a:r>
              <a:rPr sz="1100">
                <a:latin typeface="Arial"/>
                <a:ea typeface="Arial"/>
                <a:cs typeface="Arial"/>
                <a:sym typeface="Arial"/>
              </a:rPr>
              <a:t>Prayer is a form of meditation, which means reflecting on ones own inner resources, reaching inwards, self-awareness</a:t>
            </a:r>
            <a:endParaRPr sz="1100">
              <a:latin typeface="Arial"/>
              <a:ea typeface="Arial"/>
              <a:cs typeface="Arial"/>
              <a:sym typeface="Arial"/>
            </a:endParaRPr>
          </a:p>
          <a:p>
            <a:pPr lvl="0" marL="171450" indent="-171450" defTabSz="914400">
              <a:lnSpc>
                <a:spcPct val="100000"/>
              </a:lnSpc>
              <a:buSzPct val="100000"/>
              <a:buFont typeface="Arial"/>
              <a:buChar char="•"/>
              <a:defRPr sz="1800"/>
            </a:pPr>
            <a:endParaRPr sz="1100">
              <a:latin typeface="Arial"/>
              <a:ea typeface="Arial"/>
              <a:cs typeface="Arial"/>
              <a:sym typeface="Arial"/>
            </a:endParaRPr>
          </a:p>
          <a:p>
            <a:pPr lvl="0" defTabSz="914400">
              <a:lnSpc>
                <a:spcPct val="100000"/>
              </a:lnSpc>
              <a:defRPr sz="1800"/>
            </a:pPr>
            <a:r>
              <a:rPr b="1" sz="1100">
                <a:latin typeface="Arial"/>
                <a:ea typeface="Arial"/>
                <a:cs typeface="Arial"/>
                <a:sym typeface="Arial"/>
              </a:rPr>
              <a:t>Reference:</a:t>
            </a:r>
            <a:endParaRPr sz="1100">
              <a:latin typeface="Arial"/>
              <a:ea typeface="Arial"/>
              <a:cs typeface="Arial"/>
              <a:sym typeface="Arial"/>
            </a:endParaRPr>
          </a:p>
          <a:p>
            <a:pPr lvl="0" marL="177800" indent="-177800" defTabSz="914400">
              <a:lnSpc>
                <a:spcPct val="100000"/>
              </a:lnSpc>
              <a:buSzPct val="100000"/>
              <a:buAutoNum type="arabicPeriod" startAt="1"/>
              <a:defRPr sz="1800"/>
            </a:pPr>
            <a:r>
              <a:rPr sz="1100">
                <a:latin typeface="Arial"/>
                <a:ea typeface="Arial"/>
                <a:cs typeface="Arial"/>
                <a:sym typeface="Arial"/>
              </a:rPr>
              <a:t>Ridge D, et al. Like a prayer: the role of spirituality and religion for people living with HIV in the UK. Sociol Health Illn. 2008;30:413–428.</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6" name="Shape 426"/>
          <p:cNvSpPr/>
          <p:nvPr>
            <p:ph type="sldImg"/>
          </p:nvPr>
        </p:nvSpPr>
        <p:spPr>
          <a:prstGeom prst="rect">
            <a:avLst/>
          </a:prstGeom>
        </p:spPr>
        <p:txBody>
          <a:bodyPr/>
          <a:lstStyle/>
          <a:p>
            <a:pPr lvl="0"/>
          </a:p>
        </p:txBody>
      </p:sp>
      <p:sp>
        <p:nvSpPr>
          <p:cNvPr id="427" name="Shape 427"/>
          <p:cNvSpPr/>
          <p:nvPr>
            <p:ph type="body" sz="quarter" idx="1"/>
          </p:nvPr>
        </p:nvSpPr>
        <p:spPr>
          <a:prstGeom prst="rect">
            <a:avLst/>
          </a:prstGeom>
        </p:spPr>
        <p:txBody>
          <a:bodyPr/>
          <a:lstStyle/>
          <a:p>
            <a:pPr lvl="0" marL="171450" indent="-171450" defTabSz="914400">
              <a:lnSpc>
                <a:spcPct val="100000"/>
              </a:lnSpc>
              <a:buSzPct val="100000"/>
              <a:buFont typeface="Arial"/>
              <a:buChar char="•"/>
              <a:defRPr sz="1800"/>
            </a:pPr>
            <a:r>
              <a:rPr sz="1100">
                <a:latin typeface="Arial"/>
                <a:ea typeface="Arial"/>
                <a:cs typeface="Arial"/>
                <a:sym typeface="Arial"/>
              </a:rPr>
              <a:t>In a survey of women living with HIV, 92% of women reported that prayer was important in HIV medication decision making, while 88% reported that prayer was important in all aspects of life.</a:t>
            </a:r>
            <a:r>
              <a:rPr baseline="30000" sz="1100">
                <a:latin typeface="Arial"/>
                <a:ea typeface="Arial"/>
                <a:cs typeface="Arial"/>
                <a:sym typeface="Arial"/>
              </a:rPr>
              <a:t>1</a:t>
            </a:r>
            <a:r>
              <a:rPr sz="1100">
                <a:latin typeface="Arial"/>
                <a:ea typeface="Arial"/>
                <a:cs typeface="Arial"/>
                <a:sym typeface="Arial"/>
              </a:rPr>
              <a:t> Few women mentioned the use of formal prayers or attendance at religious services. Instead, prayer was considered as a means of addressing God and asking for God’s guidance and intercession</a:t>
            </a:r>
            <a:r>
              <a:rPr baseline="30000" sz="1100">
                <a:latin typeface="Arial"/>
                <a:ea typeface="Arial"/>
                <a:cs typeface="Arial"/>
                <a:sym typeface="Arial"/>
              </a:rPr>
              <a:t>1</a:t>
            </a:r>
            <a:endParaRPr sz="1100">
              <a:latin typeface="Arial"/>
              <a:ea typeface="Arial"/>
              <a:cs typeface="Arial"/>
              <a:sym typeface="Arial"/>
            </a:endParaRPr>
          </a:p>
          <a:p>
            <a:pPr lvl="0" marL="171450" indent="-171450" defTabSz="914400">
              <a:lnSpc>
                <a:spcPct val="100000"/>
              </a:lnSpc>
              <a:buSzPct val="100000"/>
              <a:buFont typeface="Arial"/>
              <a:buChar char="•"/>
              <a:defRPr sz="1800"/>
            </a:pPr>
            <a:r>
              <a:rPr sz="1100">
                <a:latin typeface="Arial"/>
                <a:ea typeface="Arial"/>
                <a:cs typeface="Arial"/>
                <a:sym typeface="Arial"/>
              </a:rPr>
              <a:t>People living with HIV believe that they can get additional benefits from prayer compared with speaking to another person</a:t>
            </a:r>
            <a:r>
              <a:rPr baseline="30000" sz="1100">
                <a:latin typeface="Arial"/>
                <a:ea typeface="Arial"/>
                <a:cs typeface="Arial"/>
                <a:sym typeface="Arial"/>
              </a:rPr>
              <a:t>2</a:t>
            </a:r>
            <a:r>
              <a:rPr sz="1100">
                <a:latin typeface="Arial"/>
                <a:ea typeface="Arial"/>
                <a:cs typeface="Arial"/>
                <a:sym typeface="Arial"/>
              </a:rPr>
              <a:t> </a:t>
            </a:r>
            <a:endParaRPr sz="1100">
              <a:latin typeface="Arial"/>
              <a:ea typeface="Arial"/>
              <a:cs typeface="Arial"/>
              <a:sym typeface="Arial"/>
            </a:endParaRPr>
          </a:p>
          <a:p>
            <a:pPr lvl="0" marL="171450" indent="-171450" defTabSz="914400">
              <a:lnSpc>
                <a:spcPct val="100000"/>
              </a:lnSpc>
              <a:buSzPct val="100000"/>
              <a:buFont typeface="Arial"/>
              <a:buChar char="•"/>
              <a:defRPr sz="1800"/>
            </a:pPr>
            <a:r>
              <a:rPr sz="1100">
                <a:latin typeface="Arial"/>
                <a:ea typeface="Arial"/>
                <a:cs typeface="Arial"/>
                <a:sym typeface="Arial"/>
              </a:rPr>
              <a:t>Women rely more on prayer and religion in dealing with health-related issues and prayer is an important buffer against stress. The majority found it an efficacious self-care strategy</a:t>
            </a:r>
            <a:r>
              <a:rPr baseline="30000" sz="1100">
                <a:latin typeface="Arial"/>
                <a:ea typeface="Arial"/>
                <a:cs typeface="Arial"/>
                <a:sym typeface="Arial"/>
              </a:rPr>
              <a:t>3</a:t>
            </a:r>
            <a:endParaRPr sz="1100">
              <a:latin typeface="Arial"/>
              <a:ea typeface="Arial"/>
              <a:cs typeface="Arial"/>
              <a:sym typeface="Arial"/>
            </a:endParaRPr>
          </a:p>
          <a:p>
            <a:pPr lvl="0" marL="171450" indent="-171450" defTabSz="914400">
              <a:lnSpc>
                <a:spcPct val="100000"/>
              </a:lnSpc>
              <a:buSzPct val="100000"/>
              <a:buFont typeface="Arial"/>
              <a:buChar char="•"/>
              <a:defRPr sz="1800"/>
            </a:pPr>
            <a:endParaRPr sz="1100">
              <a:latin typeface="Arial"/>
              <a:ea typeface="Arial"/>
              <a:cs typeface="Arial"/>
              <a:sym typeface="Arial"/>
            </a:endParaRPr>
          </a:p>
          <a:p>
            <a:pPr lvl="0" defTabSz="914400">
              <a:lnSpc>
                <a:spcPct val="100000"/>
              </a:lnSpc>
              <a:defRPr sz="1800"/>
            </a:pPr>
            <a:r>
              <a:rPr b="1" sz="1100">
                <a:latin typeface="Arial"/>
                <a:ea typeface="Arial"/>
                <a:cs typeface="Arial"/>
                <a:sym typeface="Arial"/>
              </a:rPr>
              <a:t>References:</a:t>
            </a:r>
            <a:endParaRPr sz="1100">
              <a:latin typeface="Arial"/>
              <a:ea typeface="Arial"/>
              <a:cs typeface="Arial"/>
              <a:sym typeface="Arial"/>
            </a:endParaRPr>
          </a:p>
          <a:p>
            <a:pPr lvl="0" marL="177800" indent="-177800" defTabSz="914400">
              <a:lnSpc>
                <a:spcPct val="100000"/>
              </a:lnSpc>
              <a:buSzPct val="100000"/>
              <a:buAutoNum type="arabicPeriod" startAt="1"/>
              <a:defRPr sz="1800"/>
            </a:pPr>
            <a:r>
              <a:rPr sz="1100">
                <a:latin typeface="Arial"/>
                <a:ea typeface="Arial"/>
                <a:cs typeface="Arial"/>
                <a:sym typeface="Arial"/>
              </a:rPr>
              <a:t>Crane JR, et al. Women with HIV: Conflicts and synergy of prayer within the realm of medical care. AIDS Ed Prevent. 2000;12:532–543. </a:t>
            </a:r>
            <a:endParaRPr sz="1100">
              <a:latin typeface="Arial"/>
              <a:ea typeface="Arial"/>
              <a:cs typeface="Arial"/>
              <a:sym typeface="Arial"/>
            </a:endParaRPr>
          </a:p>
          <a:p>
            <a:pPr lvl="0" marL="177800" indent="-177800" defTabSz="914400">
              <a:lnSpc>
                <a:spcPct val="100000"/>
              </a:lnSpc>
              <a:buSzPct val="100000"/>
              <a:buAutoNum type="arabicPeriod" startAt="1"/>
              <a:defRPr sz="1800"/>
            </a:pPr>
            <a:r>
              <a:rPr sz="1100">
                <a:latin typeface="Arial"/>
                <a:ea typeface="Arial"/>
                <a:cs typeface="Arial"/>
                <a:sym typeface="Arial"/>
              </a:rPr>
              <a:t>Ridge D, et al. Like a prayer: the role of spirituality and religion for people living with HIV in the UK. Sociol Health Illn. 2008;30:413–428.</a:t>
            </a:r>
            <a:endParaRPr sz="1100">
              <a:latin typeface="Arial"/>
              <a:ea typeface="Arial"/>
              <a:cs typeface="Arial"/>
              <a:sym typeface="Arial"/>
            </a:endParaRPr>
          </a:p>
          <a:p>
            <a:pPr lvl="0" marL="177800" indent="-177800" defTabSz="914400">
              <a:lnSpc>
                <a:spcPct val="100000"/>
              </a:lnSpc>
              <a:buSzPct val="100000"/>
              <a:buAutoNum type="arabicPeriod" startAt="1"/>
              <a:defRPr sz="1800"/>
            </a:pPr>
            <a:r>
              <a:rPr sz="1100">
                <a:latin typeface="Arial"/>
                <a:ea typeface="Arial"/>
                <a:cs typeface="Arial"/>
                <a:sym typeface="Arial"/>
              </a:rPr>
              <a:t>Coleman CL, et al. Gender differences in the use of prayer as a self care strategy for managing symptoms in African Americans living with HIV/AIDS. J Assoc Nurses AIDS Care. 2006;17:16–23.</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57" name="Shape 457"/>
          <p:cNvSpPr/>
          <p:nvPr>
            <p:ph type="sldImg"/>
          </p:nvPr>
        </p:nvSpPr>
        <p:spPr>
          <a:prstGeom prst="rect">
            <a:avLst/>
          </a:prstGeom>
        </p:spPr>
        <p:txBody>
          <a:bodyPr/>
          <a:lstStyle/>
          <a:p>
            <a:pPr lvl="0"/>
          </a:p>
        </p:txBody>
      </p:sp>
      <p:sp>
        <p:nvSpPr>
          <p:cNvPr id="458" name="Shape 458"/>
          <p:cNvSpPr/>
          <p:nvPr>
            <p:ph type="body" sz="quarter" idx="1"/>
          </p:nvPr>
        </p:nvSpPr>
        <p:spPr>
          <a:prstGeom prst="rect">
            <a:avLst/>
          </a:prstGeom>
        </p:spPr>
        <p:txBody>
          <a:bodyPr/>
          <a:lstStyle/>
          <a:p>
            <a:pPr lvl="0" marL="171450" indent="-171450" defTabSz="914400">
              <a:lnSpc>
                <a:spcPct val="100000"/>
              </a:lnSpc>
              <a:buSzPct val="100000"/>
              <a:buFont typeface="Arial"/>
              <a:buChar char="•"/>
              <a:defRPr sz="1800"/>
            </a:pPr>
            <a:r>
              <a:rPr sz="1100">
                <a:latin typeface="Arial"/>
                <a:ea typeface="Arial"/>
                <a:cs typeface="Arial"/>
                <a:sym typeface="Arial"/>
              </a:rPr>
              <a:t>Some women living with HIV have suggested that prayer is essential to their lives, to coping with their HIV diagnosis and to making decisions about HIV medication. Prayer is classed as a means of obtaining support and clarity for decisions related to HIV medication</a:t>
            </a:r>
            <a:endParaRPr sz="1100">
              <a:latin typeface="Arial"/>
              <a:ea typeface="Arial"/>
              <a:cs typeface="Arial"/>
              <a:sym typeface="Arial"/>
            </a:endParaRPr>
          </a:p>
          <a:p>
            <a:pPr lvl="0" marL="171450" indent="-171450" defTabSz="914400">
              <a:lnSpc>
                <a:spcPct val="100000"/>
              </a:lnSpc>
              <a:buSzPct val="100000"/>
              <a:buFont typeface="Arial"/>
              <a:buChar char="•"/>
              <a:defRPr sz="1800"/>
            </a:pPr>
            <a:r>
              <a:rPr sz="1100">
                <a:latin typeface="Arial"/>
                <a:ea typeface="Arial"/>
                <a:cs typeface="Arial"/>
                <a:sym typeface="Arial"/>
              </a:rPr>
              <a:t>Overall, the women surveyed in this research were inclined to use prayer in combination with their clinician’s advice, i.e. to combine extrinsic (physician, family, information material) and intrinsic (prayer, beliefs and attitudes) resources in their decision-making process</a:t>
            </a:r>
            <a:endParaRPr sz="1100">
              <a:latin typeface="Arial"/>
              <a:ea typeface="Arial"/>
              <a:cs typeface="Arial"/>
              <a:sym typeface="Arial"/>
            </a:endParaRPr>
          </a:p>
          <a:p>
            <a:pPr lvl="0" marL="171450" indent="-171450" defTabSz="914400">
              <a:lnSpc>
                <a:spcPct val="100000"/>
              </a:lnSpc>
              <a:buSzPct val="100000"/>
              <a:buFont typeface="Arial"/>
              <a:buChar char="•"/>
              <a:defRPr sz="1800"/>
            </a:pPr>
            <a:endParaRPr sz="1100">
              <a:latin typeface="Arial"/>
              <a:ea typeface="Arial"/>
              <a:cs typeface="Arial"/>
              <a:sym typeface="Arial"/>
            </a:endParaRPr>
          </a:p>
          <a:p>
            <a:pPr lvl="0" defTabSz="914400">
              <a:lnSpc>
                <a:spcPct val="100000"/>
              </a:lnSpc>
              <a:defRPr sz="1800"/>
            </a:pPr>
            <a:r>
              <a:rPr b="1" sz="1100">
                <a:latin typeface="Arial"/>
                <a:ea typeface="Arial"/>
                <a:cs typeface="Arial"/>
                <a:sym typeface="Arial"/>
              </a:rPr>
              <a:t>Reference:</a:t>
            </a:r>
            <a:endParaRPr sz="1100">
              <a:latin typeface="Arial"/>
              <a:ea typeface="Arial"/>
              <a:cs typeface="Arial"/>
              <a:sym typeface="Arial"/>
            </a:endParaRPr>
          </a:p>
          <a:p>
            <a:pPr lvl="0" marL="177800" indent="-177800" defTabSz="914400">
              <a:lnSpc>
                <a:spcPct val="100000"/>
              </a:lnSpc>
              <a:buSzPct val="100000"/>
              <a:buAutoNum type="arabicPeriod" startAt="1"/>
              <a:defRPr sz="1800"/>
            </a:pPr>
            <a:r>
              <a:rPr sz="1100">
                <a:latin typeface="Arial"/>
                <a:ea typeface="Arial"/>
                <a:cs typeface="Arial"/>
                <a:sym typeface="Arial"/>
              </a:rPr>
              <a:t>Crane JR, et al. Women with HIV: Conflicts and synergy of prayer within the realm of medical care. AIDS Educ Prev. 2000;12:532–543.</a:t>
            </a:r>
            <a:endParaRPr sz="1100">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72" name="Shape 472"/>
          <p:cNvSpPr/>
          <p:nvPr>
            <p:ph type="sldImg"/>
          </p:nvPr>
        </p:nvSpPr>
        <p:spPr>
          <a:prstGeom prst="rect">
            <a:avLst/>
          </a:prstGeom>
        </p:spPr>
        <p:txBody>
          <a:bodyPr/>
          <a:lstStyle/>
          <a:p>
            <a:pPr lvl="0"/>
          </a:p>
        </p:txBody>
      </p:sp>
      <p:sp>
        <p:nvSpPr>
          <p:cNvPr id="473" name="Shape 473"/>
          <p:cNvSpPr/>
          <p:nvPr>
            <p:ph type="body" sz="quarter" idx="1"/>
          </p:nvPr>
        </p:nvSpPr>
        <p:spPr>
          <a:prstGeom prst="rect">
            <a:avLst/>
          </a:prstGeom>
        </p:spPr>
        <p:txBody>
          <a:bodyPr/>
          <a:lstStyle/>
          <a:p>
            <a:pPr lvl="0" defTabSz="914400">
              <a:lnSpc>
                <a:spcPct val="90000"/>
              </a:lnSpc>
              <a:defRPr sz="1800"/>
            </a:pPr>
            <a:r>
              <a:rPr b="1" sz="1100">
                <a:latin typeface="Arial"/>
                <a:ea typeface="Arial"/>
                <a:cs typeface="Arial"/>
                <a:sym typeface="Arial"/>
              </a:rPr>
              <a:t>References:</a:t>
            </a:r>
            <a:endParaRPr b="1" sz="1100">
              <a:latin typeface="Arial"/>
              <a:ea typeface="Arial"/>
              <a:cs typeface="Arial"/>
              <a:sym typeface="Arial"/>
            </a:endParaRPr>
          </a:p>
          <a:p>
            <a:pPr lvl="0" marL="176939" indent="-176939" defTabSz="914400">
              <a:lnSpc>
                <a:spcPct val="90000"/>
              </a:lnSpc>
              <a:buSzPct val="100000"/>
              <a:buAutoNum type="arabicPeriod" startAt="1"/>
              <a:defRPr sz="1800"/>
            </a:pPr>
            <a:r>
              <a:rPr sz="1100">
                <a:latin typeface="Arial"/>
                <a:ea typeface="Arial"/>
                <a:cs typeface="Arial"/>
                <a:sym typeface="Arial"/>
              </a:rPr>
              <a:t>Crane JR, et al. Women with HIV: Conflicts and synergy of prayer within the realm of medical care. AIDS Ed and Prevent. 2000;12:532–543. </a:t>
            </a:r>
            <a:endParaRPr sz="1100">
              <a:latin typeface="Arial"/>
              <a:ea typeface="Arial"/>
              <a:cs typeface="Arial"/>
              <a:sym typeface="Arial"/>
            </a:endParaRPr>
          </a:p>
          <a:p>
            <a:pPr lvl="0" marL="176939" indent="-176939" defTabSz="914400">
              <a:lnSpc>
                <a:spcPct val="90000"/>
              </a:lnSpc>
              <a:buSzPct val="100000"/>
              <a:buAutoNum type="arabicPeriod" startAt="1"/>
              <a:defRPr sz="1800"/>
            </a:pPr>
            <a:r>
              <a:rPr sz="1100">
                <a:latin typeface="Arial"/>
                <a:ea typeface="Arial"/>
                <a:cs typeface="Arial"/>
                <a:sym typeface="Arial"/>
              </a:rPr>
              <a:t>Ridge D, et al. Like a prayer: the role of spirituality and religion for people living with HIV in the UK. Sociol Health Illn. 2008;30:413–428.</a:t>
            </a:r>
            <a:endParaRPr sz="1100">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09" name="Shape 509"/>
          <p:cNvSpPr/>
          <p:nvPr>
            <p:ph type="sldImg"/>
          </p:nvPr>
        </p:nvSpPr>
        <p:spPr>
          <a:prstGeom prst="rect">
            <a:avLst/>
          </a:prstGeom>
        </p:spPr>
        <p:txBody>
          <a:bodyPr/>
          <a:lstStyle/>
          <a:p>
            <a:pPr lvl="0"/>
          </a:p>
        </p:txBody>
      </p:sp>
      <p:sp>
        <p:nvSpPr>
          <p:cNvPr id="510" name="Shape 510"/>
          <p:cNvSpPr/>
          <p:nvPr>
            <p:ph type="body" sz="quarter" idx="1"/>
          </p:nvPr>
        </p:nvSpPr>
        <p:spPr>
          <a:prstGeom prst="rect">
            <a:avLst/>
          </a:prstGeom>
        </p:spPr>
        <p:txBody>
          <a:bodyPr/>
          <a:lstStyle/>
          <a:p>
            <a:pPr lvl="0" marL="171450" indent="-171450" defTabSz="914400">
              <a:lnSpc>
                <a:spcPct val="90000"/>
              </a:lnSpc>
              <a:buSzPct val="100000"/>
              <a:buFont typeface="Arial"/>
              <a:buChar char="•"/>
              <a:defRPr sz="1800"/>
            </a:pPr>
            <a:r>
              <a:rPr sz="1100">
                <a:latin typeface="Arial"/>
                <a:ea typeface="Arial"/>
                <a:cs typeface="Arial"/>
                <a:sym typeface="Arial"/>
              </a:rPr>
              <a:t>There are a variety of ways religion/spirituality can positively impact women living with HIV</a:t>
            </a:r>
            <a:endParaRPr sz="1100">
              <a:latin typeface="Arial"/>
              <a:ea typeface="Arial"/>
              <a:cs typeface="Arial"/>
              <a:sym typeface="Arial"/>
            </a:endParaRPr>
          </a:p>
          <a:p>
            <a:pPr lvl="0" marL="171450" indent="-171450" defTabSz="914400">
              <a:lnSpc>
                <a:spcPct val="90000"/>
              </a:lnSpc>
              <a:buSzPct val="100000"/>
              <a:buFont typeface="Arial"/>
              <a:buChar char="•"/>
              <a:defRPr sz="1800"/>
            </a:pPr>
            <a:r>
              <a:rPr sz="1100">
                <a:latin typeface="Arial"/>
                <a:ea typeface="Arial"/>
                <a:cs typeface="Arial"/>
                <a:sym typeface="Arial"/>
              </a:rPr>
              <a:t>A comforting belief system may be related to slower disease progression through positive psychological effects, including improved optimism and reduced depression</a:t>
            </a:r>
            <a:r>
              <a:rPr baseline="30000" sz="1100">
                <a:latin typeface="Arial"/>
                <a:ea typeface="Arial"/>
                <a:cs typeface="Arial"/>
                <a:sym typeface="Arial"/>
              </a:rPr>
              <a:t>1</a:t>
            </a:r>
            <a:endParaRPr sz="1100">
              <a:latin typeface="Arial"/>
              <a:ea typeface="Arial"/>
              <a:cs typeface="Arial"/>
              <a:sym typeface="Arial"/>
            </a:endParaRPr>
          </a:p>
          <a:p>
            <a:pPr lvl="0" marL="171450" indent="-171450" defTabSz="914400">
              <a:lnSpc>
                <a:spcPct val="90000"/>
              </a:lnSpc>
              <a:buSzPct val="100000"/>
              <a:buFont typeface="Arial"/>
              <a:buChar char="•"/>
              <a:defRPr sz="1800"/>
            </a:pPr>
            <a:r>
              <a:rPr sz="1100">
                <a:latin typeface="Arial"/>
                <a:ea typeface="Arial"/>
                <a:cs typeface="Arial"/>
                <a:sym typeface="Arial"/>
              </a:rPr>
              <a:t>Some women believe that the influence of belief in a God enhances their ability to cope with their HIV diagnosis. The benefits of an active spiritual life may include peace, happiness and stress reduction</a:t>
            </a:r>
            <a:r>
              <a:rPr baseline="30000" sz="1100">
                <a:latin typeface="Arial"/>
                <a:ea typeface="Arial"/>
                <a:cs typeface="Arial"/>
                <a:sym typeface="Arial"/>
              </a:rPr>
              <a:t>2</a:t>
            </a:r>
            <a:endParaRPr sz="1100">
              <a:latin typeface="Arial"/>
              <a:ea typeface="Arial"/>
              <a:cs typeface="Arial"/>
              <a:sym typeface="Arial"/>
            </a:endParaRPr>
          </a:p>
          <a:p>
            <a:pPr lvl="0" marL="171450" indent="-171450" defTabSz="914400">
              <a:lnSpc>
                <a:spcPct val="90000"/>
              </a:lnSpc>
              <a:buSzPct val="100000"/>
              <a:buFont typeface="Arial"/>
              <a:buChar char="•"/>
              <a:defRPr sz="1800"/>
            </a:pPr>
            <a:r>
              <a:rPr sz="1100">
                <a:latin typeface="Arial"/>
                <a:ea typeface="Arial"/>
                <a:cs typeface="Arial"/>
                <a:sym typeface="Arial"/>
              </a:rPr>
              <a:t>Mindfulness is associated with greater calmness and clarity of thought. It relates to living in the present moment, and is related to a variety of potential benefits for subjective and real-world experiences, including:</a:t>
            </a:r>
            <a:endParaRPr sz="1100">
              <a:latin typeface="Arial"/>
              <a:ea typeface="Arial"/>
              <a:cs typeface="Arial"/>
              <a:sym typeface="Arial"/>
            </a:endParaRPr>
          </a:p>
          <a:p>
            <a:pPr lvl="1" marL="361950" indent="-180975" defTabSz="914400">
              <a:lnSpc>
                <a:spcPct val="90000"/>
              </a:lnSpc>
              <a:buSzPct val="100000"/>
              <a:buFont typeface="Arial"/>
              <a:buChar char="–"/>
              <a:defRPr sz="1800"/>
            </a:pPr>
            <a:r>
              <a:rPr sz="1100">
                <a:latin typeface="Arial"/>
                <a:ea typeface="Arial"/>
                <a:cs typeface="Arial"/>
                <a:sym typeface="Arial"/>
              </a:rPr>
              <a:t>Interruption of negative rumination (the continuous replaying in ones head of personal stories that may contribute to negative mood states) </a:t>
            </a:r>
            <a:endParaRPr sz="1100">
              <a:latin typeface="Arial"/>
              <a:ea typeface="Arial"/>
              <a:cs typeface="Arial"/>
              <a:sym typeface="Arial"/>
            </a:endParaRPr>
          </a:p>
          <a:p>
            <a:pPr lvl="1" marL="361950" indent="-180975" defTabSz="914400">
              <a:lnSpc>
                <a:spcPct val="90000"/>
              </a:lnSpc>
              <a:buSzPct val="100000"/>
              <a:buFont typeface="Arial"/>
              <a:buChar char="–"/>
              <a:defRPr sz="1800"/>
            </a:pPr>
            <a:r>
              <a:rPr sz="1100">
                <a:latin typeface="Arial"/>
                <a:ea typeface="Arial"/>
                <a:cs typeface="Arial"/>
                <a:sym typeface="Arial"/>
              </a:rPr>
              <a:t>Taking greater responsibility for your own life decisions</a:t>
            </a:r>
            <a:endParaRPr sz="1100">
              <a:latin typeface="Arial"/>
              <a:ea typeface="Arial"/>
              <a:cs typeface="Arial"/>
              <a:sym typeface="Arial"/>
            </a:endParaRPr>
          </a:p>
          <a:p>
            <a:pPr lvl="1" marL="361950" indent="-180975" defTabSz="914400">
              <a:lnSpc>
                <a:spcPct val="90000"/>
              </a:lnSpc>
              <a:buSzPct val="100000"/>
              <a:buFont typeface="Arial"/>
              <a:buChar char="–"/>
              <a:defRPr sz="1800"/>
            </a:pPr>
            <a:r>
              <a:rPr sz="1100">
                <a:latin typeface="Arial"/>
                <a:ea typeface="Arial"/>
                <a:cs typeface="Arial"/>
                <a:sym typeface="Arial"/>
              </a:rPr>
              <a:t>Doing things that are beneficial for the future </a:t>
            </a:r>
            <a:endParaRPr sz="1100">
              <a:latin typeface="Arial"/>
              <a:ea typeface="Arial"/>
              <a:cs typeface="Arial"/>
              <a:sym typeface="Arial"/>
            </a:endParaRPr>
          </a:p>
          <a:p>
            <a:pPr lvl="1" marL="361950" indent="-180975" defTabSz="914400">
              <a:lnSpc>
                <a:spcPct val="90000"/>
              </a:lnSpc>
              <a:buSzPct val="100000"/>
              <a:buFont typeface="Arial"/>
              <a:buChar char="–"/>
              <a:defRPr sz="1800"/>
            </a:pPr>
            <a:r>
              <a:rPr sz="1100">
                <a:latin typeface="Arial"/>
                <a:ea typeface="Arial"/>
                <a:cs typeface="Arial"/>
                <a:sym typeface="Arial"/>
              </a:rPr>
              <a:t>Making choices to better look after yourself </a:t>
            </a:r>
            <a:endParaRPr sz="1100">
              <a:latin typeface="Arial"/>
              <a:ea typeface="Arial"/>
              <a:cs typeface="Arial"/>
              <a:sym typeface="Arial"/>
            </a:endParaRPr>
          </a:p>
          <a:p>
            <a:pPr lvl="1" marL="361950" indent="-180975" defTabSz="914400">
              <a:lnSpc>
                <a:spcPct val="90000"/>
              </a:lnSpc>
              <a:buSzPct val="100000"/>
              <a:buFont typeface="Arial"/>
              <a:buChar char="–"/>
              <a:defRPr sz="1800"/>
            </a:pPr>
            <a:r>
              <a:rPr sz="1100">
                <a:latin typeface="Arial"/>
                <a:ea typeface="Arial"/>
                <a:cs typeface="Arial"/>
                <a:sym typeface="Arial"/>
              </a:rPr>
              <a:t>A greater enjoyment of life</a:t>
            </a:r>
            <a:r>
              <a:rPr baseline="30000" sz="1100">
                <a:latin typeface="Arial"/>
                <a:ea typeface="Arial"/>
                <a:cs typeface="Arial"/>
                <a:sym typeface="Arial"/>
              </a:rPr>
              <a:t>3</a:t>
            </a:r>
            <a:endParaRPr sz="1100">
              <a:latin typeface="Arial"/>
              <a:ea typeface="Arial"/>
              <a:cs typeface="Arial"/>
              <a:sym typeface="Arial"/>
            </a:endParaRPr>
          </a:p>
          <a:p>
            <a:pPr lvl="0" marL="171450" indent="-171450" defTabSz="914400">
              <a:lnSpc>
                <a:spcPct val="90000"/>
              </a:lnSpc>
              <a:buSzPct val="100000"/>
              <a:buFont typeface="Arial"/>
              <a:buChar char="•"/>
              <a:defRPr sz="1800"/>
            </a:pPr>
            <a:endParaRPr sz="1100">
              <a:latin typeface="Arial"/>
              <a:ea typeface="Arial"/>
              <a:cs typeface="Arial"/>
              <a:sym typeface="Arial"/>
            </a:endParaRPr>
          </a:p>
          <a:p>
            <a:pPr lvl="0" defTabSz="914400">
              <a:lnSpc>
                <a:spcPct val="90000"/>
              </a:lnSpc>
              <a:defRPr sz="1800"/>
            </a:pPr>
            <a:r>
              <a:rPr b="1" sz="1100">
                <a:latin typeface="Arial"/>
                <a:ea typeface="Arial"/>
                <a:cs typeface="Arial"/>
                <a:sym typeface="Arial"/>
              </a:rPr>
              <a:t>References:</a:t>
            </a:r>
            <a:endParaRPr sz="1100">
              <a:latin typeface="Arial"/>
              <a:ea typeface="Arial"/>
              <a:cs typeface="Arial"/>
              <a:sym typeface="Arial"/>
            </a:endParaRPr>
          </a:p>
          <a:p>
            <a:pPr lvl="0" marL="177800" indent="-177800" defTabSz="914400">
              <a:lnSpc>
                <a:spcPct val="90000"/>
              </a:lnSpc>
              <a:buSzPct val="100000"/>
              <a:buAutoNum type="arabicPeriod" startAt="1"/>
              <a:defRPr sz="1800"/>
            </a:pPr>
            <a:r>
              <a:rPr sz="1100">
                <a:latin typeface="Arial"/>
                <a:ea typeface="Arial"/>
                <a:cs typeface="Arial"/>
                <a:sym typeface="Arial"/>
              </a:rPr>
              <a:t>Ironson G, et al. An increase in religiousness/spirituality occurs after HIV diagnosis and predicts slower disease progression over 4 years in people with HIV. J Gen Intern Med. 2006;21:S62–68.</a:t>
            </a:r>
            <a:endParaRPr sz="1100">
              <a:latin typeface="Arial"/>
              <a:ea typeface="Arial"/>
              <a:cs typeface="Arial"/>
              <a:sym typeface="Arial"/>
            </a:endParaRPr>
          </a:p>
          <a:p>
            <a:pPr lvl="0" marL="177800" indent="-177800" defTabSz="914400">
              <a:lnSpc>
                <a:spcPct val="90000"/>
              </a:lnSpc>
              <a:buSzPct val="100000"/>
              <a:buAutoNum type="arabicPeriod" startAt="1"/>
              <a:defRPr sz="1800"/>
            </a:pPr>
            <a:r>
              <a:rPr sz="1100">
                <a:latin typeface="Arial"/>
                <a:ea typeface="Arial"/>
                <a:cs typeface="Arial"/>
                <a:sym typeface="Arial"/>
              </a:rPr>
              <a:t>Woodard EK &amp; Sowell R. God in control: women’s perspectives on managing HIV infection. Clin Nurs Res. 2001;10:233–250.</a:t>
            </a:r>
            <a:endParaRPr sz="1100">
              <a:latin typeface="Arial"/>
              <a:ea typeface="Arial"/>
              <a:cs typeface="Arial"/>
              <a:sym typeface="Arial"/>
            </a:endParaRPr>
          </a:p>
          <a:p>
            <a:pPr lvl="0" marL="177800" indent="-177800" defTabSz="914400">
              <a:lnSpc>
                <a:spcPct val="90000"/>
              </a:lnSpc>
              <a:buSzPct val="100000"/>
              <a:buAutoNum type="arabicPeriod" startAt="1"/>
              <a:defRPr sz="1800"/>
            </a:pPr>
            <a:r>
              <a:rPr sz="1100">
                <a:latin typeface="Arial"/>
                <a:ea typeface="Arial"/>
                <a:cs typeface="Arial"/>
                <a:sym typeface="Arial"/>
              </a:rPr>
              <a:t>Ridge D, et al. Like a prayer: the role of spirituality and religion for people living with HIV in the UK. Sociol Health Illn. 2008;30:413–428.</a:t>
            </a:r>
            <a:endParaRPr sz="1100">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41" name="Shape 541"/>
          <p:cNvSpPr/>
          <p:nvPr>
            <p:ph type="sldImg"/>
          </p:nvPr>
        </p:nvSpPr>
        <p:spPr>
          <a:prstGeom prst="rect">
            <a:avLst/>
          </a:prstGeom>
        </p:spPr>
        <p:txBody>
          <a:bodyPr/>
          <a:lstStyle/>
          <a:p>
            <a:pPr lvl="0"/>
          </a:p>
        </p:txBody>
      </p:sp>
      <p:sp>
        <p:nvSpPr>
          <p:cNvPr id="542" name="Shape 542"/>
          <p:cNvSpPr/>
          <p:nvPr>
            <p:ph type="body" sz="quarter" idx="1"/>
          </p:nvPr>
        </p:nvSpPr>
        <p:spPr>
          <a:prstGeom prst="rect">
            <a:avLst/>
          </a:prstGeom>
        </p:spPr>
        <p:txBody>
          <a:bodyPr/>
          <a:lstStyle/>
          <a:p>
            <a:pPr lvl="0" defTabSz="914400">
              <a:lnSpc>
                <a:spcPct val="100000"/>
              </a:lnSpc>
              <a:defRPr sz="1800"/>
            </a:pPr>
            <a:r>
              <a:rPr b="1" sz="1100">
                <a:latin typeface="Arial"/>
                <a:ea typeface="Arial"/>
                <a:cs typeface="Arial"/>
                <a:sym typeface="Arial"/>
              </a:rPr>
              <a:t>Reference:</a:t>
            </a:r>
            <a:endParaRPr sz="1100">
              <a:latin typeface="Arial"/>
              <a:ea typeface="Arial"/>
              <a:cs typeface="Arial"/>
              <a:sym typeface="Arial"/>
            </a:endParaRPr>
          </a:p>
          <a:p>
            <a:pPr lvl="0" marL="177800" indent="-177800" defTabSz="914400">
              <a:lnSpc>
                <a:spcPct val="100000"/>
              </a:lnSpc>
              <a:buSzPct val="100000"/>
              <a:buAutoNum type="arabicPeriod" startAt="1"/>
              <a:defRPr sz="1800"/>
            </a:pPr>
            <a:r>
              <a:rPr sz="1100">
                <a:latin typeface="Arial"/>
                <a:ea typeface="Arial"/>
                <a:cs typeface="Arial"/>
                <a:sym typeface="Arial"/>
              </a:rPr>
              <a:t>Dalmida SG, et al. The Meaning and Use of Spirituality Among African American Women Living With HIV/AIDS. West J Nurs Res. 2012;34:736–765.</a:t>
            </a:r>
            <a:endParaRPr sz="1100">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47" name="Shape 547"/>
          <p:cNvSpPr/>
          <p:nvPr>
            <p:ph type="sldImg"/>
          </p:nvPr>
        </p:nvSpPr>
        <p:spPr>
          <a:prstGeom prst="rect">
            <a:avLst/>
          </a:prstGeom>
        </p:spPr>
        <p:txBody>
          <a:bodyPr/>
          <a:lstStyle/>
          <a:p>
            <a:pPr lvl="0"/>
          </a:p>
        </p:txBody>
      </p:sp>
      <p:sp>
        <p:nvSpPr>
          <p:cNvPr id="548" name="Shape 548"/>
          <p:cNvSpPr/>
          <p:nvPr>
            <p:ph type="body" sz="quarter" idx="1"/>
          </p:nvPr>
        </p:nvSpPr>
        <p:spPr>
          <a:prstGeom prst="rect">
            <a:avLst/>
          </a:prstGeom>
        </p:spPr>
        <p:txBody>
          <a:bodyPr/>
          <a:lstStyle/>
          <a:p>
            <a:pPr lvl="0" marL="171450" indent="-171450" defTabSz="914400">
              <a:lnSpc>
                <a:spcPct val="100000"/>
              </a:lnSpc>
              <a:buSzPct val="100000"/>
              <a:buFont typeface="Arial"/>
              <a:buChar char="•"/>
              <a:defRPr sz="1800"/>
            </a:pPr>
            <a:r>
              <a:rPr sz="1100">
                <a:latin typeface="Arial"/>
                <a:ea typeface="Arial"/>
                <a:cs typeface="Arial"/>
                <a:sym typeface="Arial"/>
              </a:rPr>
              <a:t>A growing body of evidence suggests beneficial effects of spirituality on physical and mental health</a:t>
            </a:r>
            <a:endParaRPr sz="1100">
              <a:latin typeface="Arial"/>
              <a:ea typeface="Arial"/>
              <a:cs typeface="Arial"/>
              <a:sym typeface="Arial"/>
            </a:endParaRPr>
          </a:p>
          <a:p>
            <a:pPr lvl="0" marL="171450" indent="-171450" defTabSz="914400">
              <a:lnSpc>
                <a:spcPct val="100000"/>
              </a:lnSpc>
              <a:buSzPct val="100000"/>
              <a:buFont typeface="Arial"/>
              <a:buChar char="•"/>
              <a:defRPr sz="1800"/>
            </a:pPr>
            <a:endParaRPr sz="1100">
              <a:latin typeface="Arial"/>
              <a:ea typeface="Arial"/>
              <a:cs typeface="Arial"/>
              <a:sym typeface="Arial"/>
            </a:endParaRPr>
          </a:p>
          <a:p>
            <a:pPr lvl="0" defTabSz="914400">
              <a:lnSpc>
                <a:spcPct val="100000"/>
              </a:lnSpc>
              <a:defRPr sz="1800"/>
            </a:pPr>
            <a:r>
              <a:rPr b="1" sz="1100">
                <a:latin typeface="Arial"/>
                <a:ea typeface="Arial"/>
                <a:cs typeface="Arial"/>
                <a:sym typeface="Arial"/>
              </a:rPr>
              <a:t>Reference:</a:t>
            </a:r>
            <a:endParaRPr sz="1100">
              <a:latin typeface="Arial"/>
              <a:ea typeface="Arial"/>
              <a:cs typeface="Arial"/>
              <a:sym typeface="Arial"/>
            </a:endParaRPr>
          </a:p>
          <a:p>
            <a:pPr lvl="0" marL="177800" indent="-177800" defTabSz="914400">
              <a:lnSpc>
                <a:spcPct val="100000"/>
              </a:lnSpc>
              <a:buSzPct val="100000"/>
              <a:buAutoNum type="arabicPeriod" startAt="1"/>
              <a:defRPr sz="1800"/>
            </a:pPr>
            <a:r>
              <a:rPr sz="1100">
                <a:latin typeface="Arial"/>
                <a:ea typeface="Arial"/>
                <a:cs typeface="Arial"/>
                <a:sym typeface="Arial"/>
              </a:rPr>
              <a:t>Maman S, et al. The role of religion in HIV-positive women’s disclosure experiences and coping strategies in Kinshasa, Democratic Republic of Congo. Soc Sci Med. 2009;68:965–970.</a:t>
            </a:r>
            <a:endParaRPr sz="1100">
              <a:latin typeface="Arial"/>
              <a:ea typeface="Arial"/>
              <a:cs typeface="Arial"/>
              <a:sym typeface="Arial"/>
            </a:endParaRPr>
          </a:p>
          <a:p>
            <a:pPr lvl="0" marL="171450" indent="-171450" defTabSz="914400">
              <a:lnSpc>
                <a:spcPct val="100000"/>
              </a:lnSpc>
              <a:buSzPct val="100000"/>
              <a:buFont typeface="Arial"/>
              <a:buChar char="•"/>
              <a:defRPr sz="1800"/>
            </a:pPr>
            <a:endParaRPr sz="1100">
              <a:latin typeface="Arial"/>
              <a:ea typeface="Arial"/>
              <a:cs typeface="Arial"/>
              <a:sym typeface="Arial"/>
            </a:endParaRPr>
          </a:p>
          <a:p>
            <a:pPr lvl="0" marL="171450" indent="-171450" defTabSz="914400">
              <a:lnSpc>
                <a:spcPct val="100000"/>
              </a:lnSpc>
              <a:buSzPct val="100000"/>
              <a:buFont typeface="Arial"/>
              <a:buChar char="•"/>
              <a:defRPr sz="1800"/>
            </a:pPr>
            <a:endParaRPr sz="1100">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53" name="Shape 553"/>
          <p:cNvSpPr/>
          <p:nvPr>
            <p:ph type="sldImg"/>
          </p:nvPr>
        </p:nvSpPr>
        <p:spPr>
          <a:prstGeom prst="rect">
            <a:avLst/>
          </a:prstGeom>
        </p:spPr>
        <p:txBody>
          <a:bodyPr/>
          <a:lstStyle/>
          <a:p>
            <a:pPr lvl="0"/>
          </a:p>
        </p:txBody>
      </p:sp>
      <p:sp>
        <p:nvSpPr>
          <p:cNvPr id="554" name="Shape 554"/>
          <p:cNvSpPr/>
          <p:nvPr>
            <p:ph type="body" sz="quarter" idx="1"/>
          </p:nvPr>
        </p:nvSpPr>
        <p:spPr>
          <a:prstGeom prst="rect">
            <a:avLst/>
          </a:prstGeom>
        </p:spPr>
        <p:txBody>
          <a:bodyPr/>
          <a:lstStyle/>
          <a:p>
            <a:pPr lvl="0" marL="171450" indent="-171450" defTabSz="914400">
              <a:lnSpc>
                <a:spcPct val="100000"/>
              </a:lnSpc>
              <a:buSzPct val="100000"/>
              <a:buFont typeface="Arial"/>
              <a:buChar char="•"/>
              <a:defRPr sz="1800"/>
            </a:pPr>
            <a:r>
              <a:rPr sz="1100">
                <a:latin typeface="Arial"/>
                <a:ea typeface="Arial"/>
                <a:cs typeface="Arial"/>
                <a:sym typeface="Arial"/>
              </a:rPr>
              <a:t>HIV therapy can lead to physical and mental/emotional changes in the individual living with HIV</a:t>
            </a:r>
            <a:endParaRPr sz="1100">
              <a:latin typeface="Arial"/>
              <a:ea typeface="Arial"/>
              <a:cs typeface="Arial"/>
              <a:sym typeface="Arial"/>
            </a:endParaRPr>
          </a:p>
          <a:p>
            <a:pPr lvl="0" marL="171450" indent="-171450" defTabSz="914400">
              <a:lnSpc>
                <a:spcPct val="100000"/>
              </a:lnSpc>
              <a:buSzPct val="100000"/>
              <a:buFont typeface="Arial"/>
              <a:buChar char="•"/>
              <a:defRPr sz="1800"/>
            </a:pPr>
            <a:r>
              <a:rPr sz="1100">
                <a:latin typeface="Arial"/>
                <a:ea typeface="Arial"/>
                <a:cs typeface="Arial"/>
                <a:sym typeface="Arial"/>
              </a:rPr>
              <a:t>Women living with HIV are particularly vulnerable to experiencing depressive symptoms and depression is more prevalent in HIV-infected women compared with men</a:t>
            </a:r>
            <a:r>
              <a:rPr baseline="30000" sz="1100">
                <a:latin typeface="Arial"/>
                <a:ea typeface="Arial"/>
                <a:cs typeface="Arial"/>
                <a:sym typeface="Arial"/>
              </a:rPr>
              <a:t>1</a:t>
            </a:r>
            <a:endParaRPr sz="1100">
              <a:latin typeface="Arial"/>
              <a:ea typeface="Arial"/>
              <a:cs typeface="Arial"/>
              <a:sym typeface="Arial"/>
            </a:endParaRPr>
          </a:p>
          <a:p>
            <a:pPr lvl="0" marL="171450" indent="-171450" defTabSz="914400">
              <a:lnSpc>
                <a:spcPct val="100000"/>
              </a:lnSpc>
              <a:buSzPct val="100000"/>
              <a:buFont typeface="Arial"/>
              <a:buChar char="•"/>
              <a:defRPr sz="1800"/>
            </a:pPr>
            <a:endParaRPr sz="1100">
              <a:latin typeface="Arial"/>
              <a:ea typeface="Arial"/>
              <a:cs typeface="Arial"/>
              <a:sym typeface="Arial"/>
            </a:endParaRPr>
          </a:p>
          <a:p>
            <a:pPr lvl="0" defTabSz="914400">
              <a:lnSpc>
                <a:spcPct val="100000"/>
              </a:lnSpc>
              <a:defRPr sz="1800"/>
            </a:pPr>
            <a:r>
              <a:rPr b="1" sz="1100">
                <a:latin typeface="Arial"/>
                <a:ea typeface="Arial"/>
                <a:cs typeface="Arial"/>
                <a:sym typeface="Arial"/>
              </a:rPr>
              <a:t>Reference:</a:t>
            </a:r>
            <a:endParaRPr sz="1100">
              <a:latin typeface="Arial"/>
              <a:ea typeface="Arial"/>
              <a:cs typeface="Arial"/>
              <a:sym typeface="Arial"/>
            </a:endParaRPr>
          </a:p>
          <a:p>
            <a:pPr lvl="0" marL="177800" indent="-177800" defTabSz="914400">
              <a:lnSpc>
                <a:spcPct val="100000"/>
              </a:lnSpc>
              <a:buSzPct val="100000"/>
              <a:buAutoNum type="arabicPeriod" startAt="1"/>
              <a:defRPr sz="1800"/>
            </a:pPr>
            <a:r>
              <a:rPr sz="1100">
                <a:latin typeface="Arial"/>
                <a:ea typeface="Arial"/>
                <a:cs typeface="Arial"/>
                <a:sym typeface="Arial"/>
              </a:rPr>
              <a:t>Ickovics JR, et al. Mortality, CD4 cell count decline, and depressive symptoms among HIV-seropositive women. JAMA. 2001;285:1466–1474.</a:t>
            </a:r>
            <a:endParaRPr sz="1100">
              <a:latin typeface="Arial"/>
              <a:ea typeface="Arial"/>
              <a:cs typeface="Arial"/>
              <a:sym typeface="Arial"/>
            </a:endParaRPr>
          </a:p>
          <a:p>
            <a:pPr lvl="0" marL="171450" indent="-171450" defTabSz="914400">
              <a:lnSpc>
                <a:spcPct val="100000"/>
              </a:lnSpc>
              <a:buSzPct val="100000"/>
              <a:buFont typeface="Arial"/>
              <a:buChar char="•"/>
              <a:defRPr sz="1800"/>
            </a:pPr>
            <a:endParaRPr sz="1100">
              <a:latin typeface="Arial"/>
              <a:ea typeface="Arial"/>
              <a:cs typeface="Arial"/>
              <a:sym typeface="Arial"/>
            </a:endParaRPr>
          </a:p>
          <a:p>
            <a:pPr lvl="0" marL="171450" indent="-171450" defTabSz="914400">
              <a:lnSpc>
                <a:spcPct val="100000"/>
              </a:lnSpc>
              <a:buSzPct val="100000"/>
              <a:buFont typeface="Arial"/>
              <a:buChar char="•"/>
              <a:defRPr sz="1800"/>
            </a:pPr>
            <a:endParaRPr sz="1100">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59" name="Shape 559"/>
          <p:cNvSpPr/>
          <p:nvPr>
            <p:ph type="sldImg"/>
          </p:nvPr>
        </p:nvSpPr>
        <p:spPr>
          <a:prstGeom prst="rect">
            <a:avLst/>
          </a:prstGeom>
        </p:spPr>
        <p:txBody>
          <a:bodyPr/>
          <a:lstStyle/>
          <a:p>
            <a:pPr lvl="0"/>
          </a:p>
        </p:txBody>
      </p:sp>
      <p:sp>
        <p:nvSpPr>
          <p:cNvPr id="560" name="Shape 560"/>
          <p:cNvSpPr/>
          <p:nvPr>
            <p:ph type="body" sz="quarter" idx="1"/>
          </p:nvPr>
        </p:nvSpPr>
        <p:spPr>
          <a:prstGeom prst="rect">
            <a:avLst/>
          </a:prstGeom>
        </p:spPr>
        <p:txBody>
          <a:bodyPr/>
          <a:lstStyle/>
          <a:p>
            <a:pPr lvl="0" defTabSz="914400">
              <a:lnSpc>
                <a:spcPct val="100000"/>
              </a:lnSpc>
              <a:defRPr sz="1800"/>
            </a:pPr>
            <a:r>
              <a:rPr b="1" sz="1100">
                <a:latin typeface="Arial"/>
                <a:ea typeface="Arial"/>
                <a:cs typeface="Arial"/>
                <a:sym typeface="Arial"/>
              </a:rPr>
              <a:t>Barriers of spiritual/mind–body beliefs on treatment decision making</a:t>
            </a:r>
            <a:endParaRPr sz="1100">
              <a:latin typeface="Arial"/>
              <a:ea typeface="Arial"/>
              <a:cs typeface="Arial"/>
              <a:sym typeface="Arial"/>
            </a:endParaRPr>
          </a:p>
          <a:p>
            <a:pPr lvl="0" marL="171450" indent="-171450" defTabSz="914400">
              <a:lnSpc>
                <a:spcPct val="100000"/>
              </a:lnSpc>
              <a:buSzPct val="100000"/>
              <a:buFont typeface="Arial"/>
              <a:buChar char="•"/>
              <a:defRPr sz="1800"/>
            </a:pPr>
            <a:r>
              <a:rPr sz="1100">
                <a:latin typeface="Arial"/>
                <a:ea typeface="Arial"/>
                <a:cs typeface="Arial"/>
                <a:sym typeface="Arial"/>
              </a:rPr>
              <a:t>Those believing that God/‘higher power’ controls health were almost 5 times more likely to refuse antiretroviral therapy than individuals without those beliefs</a:t>
            </a:r>
            <a:endParaRPr sz="1100">
              <a:latin typeface="Arial"/>
              <a:ea typeface="Arial"/>
              <a:cs typeface="Arial"/>
              <a:sym typeface="Arial"/>
            </a:endParaRPr>
          </a:p>
          <a:p>
            <a:pPr lvl="0" marL="171450" indent="-171450" defTabSz="914400">
              <a:lnSpc>
                <a:spcPct val="100000"/>
              </a:lnSpc>
              <a:buSzPct val="100000"/>
              <a:buFont typeface="Arial"/>
              <a:buChar char="•"/>
              <a:defRPr sz="1800"/>
            </a:pPr>
            <a:r>
              <a:rPr sz="1100">
                <a:latin typeface="Arial"/>
                <a:ea typeface="Arial"/>
                <a:cs typeface="Arial"/>
                <a:sym typeface="Arial"/>
              </a:rPr>
              <a:t>Participants with mind</a:t>
            </a:r>
            <a:r>
              <a:rPr b="1" sz="1100">
                <a:latin typeface="Arial"/>
                <a:ea typeface="Arial"/>
                <a:cs typeface="Arial"/>
                <a:sym typeface="Arial"/>
              </a:rPr>
              <a:t>–</a:t>
            </a:r>
            <a:r>
              <a:rPr sz="1100">
                <a:latin typeface="Arial"/>
                <a:ea typeface="Arial"/>
                <a:cs typeface="Arial"/>
                <a:sym typeface="Arial"/>
              </a:rPr>
              <a:t>body beliefs related to decision making were 5 times more likely to defer treatment than those without those beliefs </a:t>
            </a:r>
            <a:endParaRPr sz="1100">
              <a:latin typeface="Arial"/>
              <a:ea typeface="Arial"/>
              <a:cs typeface="Arial"/>
              <a:sym typeface="Arial"/>
            </a:endParaRPr>
          </a:p>
          <a:p>
            <a:pPr lvl="0" marL="171450" indent="-171450" defTabSz="914400">
              <a:lnSpc>
                <a:spcPct val="100000"/>
              </a:lnSpc>
              <a:buSzPct val="100000"/>
              <a:buFont typeface="Arial"/>
              <a:buChar char="•"/>
              <a:defRPr sz="1800"/>
            </a:pPr>
            <a:r>
              <a:rPr sz="1100">
                <a:latin typeface="Arial"/>
                <a:ea typeface="Arial"/>
                <a:cs typeface="Arial"/>
                <a:sym typeface="Arial"/>
              </a:rPr>
              <a:t>Such perspectives may lead to the belief that even in an advanced disease stage, medication is not needed, which may be a harmful treatment choice</a:t>
            </a:r>
            <a:endParaRPr sz="1100">
              <a:latin typeface="Arial"/>
              <a:ea typeface="Arial"/>
              <a:cs typeface="Arial"/>
              <a:sym typeface="Arial"/>
            </a:endParaRPr>
          </a:p>
          <a:p>
            <a:pPr lvl="0" marL="171450" indent="-171450" defTabSz="914400">
              <a:lnSpc>
                <a:spcPct val="100000"/>
              </a:lnSpc>
              <a:buSzPct val="100000"/>
              <a:buFont typeface="Arial"/>
              <a:buChar char="•"/>
              <a:defRPr sz="1800"/>
            </a:pPr>
            <a:endParaRPr sz="1100">
              <a:latin typeface="Arial"/>
              <a:ea typeface="Arial"/>
              <a:cs typeface="Arial"/>
              <a:sym typeface="Arial"/>
            </a:endParaRPr>
          </a:p>
          <a:p>
            <a:pPr lvl="0" defTabSz="914400">
              <a:lnSpc>
                <a:spcPct val="100000"/>
              </a:lnSpc>
              <a:defRPr sz="1800"/>
            </a:pPr>
            <a:r>
              <a:rPr b="1" sz="1100">
                <a:latin typeface="Arial"/>
                <a:ea typeface="Arial"/>
                <a:cs typeface="Arial"/>
                <a:sym typeface="Arial"/>
              </a:rPr>
              <a:t>Motivators of spiritual/mind–body beliefs on treatment decision making </a:t>
            </a:r>
            <a:endParaRPr sz="1100">
              <a:latin typeface="Arial"/>
              <a:ea typeface="Arial"/>
              <a:cs typeface="Arial"/>
              <a:sym typeface="Arial"/>
            </a:endParaRPr>
          </a:p>
          <a:p>
            <a:pPr lvl="0" marL="171450" indent="-171450" defTabSz="914400">
              <a:lnSpc>
                <a:spcPct val="100000"/>
              </a:lnSpc>
              <a:buSzPct val="100000"/>
              <a:buFont typeface="Arial"/>
              <a:buChar char="•"/>
              <a:defRPr sz="1800"/>
            </a:pPr>
            <a:r>
              <a:rPr sz="1100">
                <a:latin typeface="Arial"/>
                <a:ea typeface="Arial"/>
                <a:cs typeface="Arial"/>
                <a:sym typeface="Arial"/>
              </a:rPr>
              <a:t>For those who decide to take treatment, mind</a:t>
            </a:r>
            <a:r>
              <a:rPr b="1" sz="1100">
                <a:latin typeface="Arial"/>
                <a:ea typeface="Arial"/>
                <a:cs typeface="Arial"/>
                <a:sym typeface="Arial"/>
              </a:rPr>
              <a:t>–</a:t>
            </a:r>
            <a:r>
              <a:rPr sz="1100">
                <a:latin typeface="Arial"/>
                <a:ea typeface="Arial"/>
                <a:cs typeface="Arial"/>
                <a:sym typeface="Arial"/>
              </a:rPr>
              <a:t>body beliefs may promote better adherence</a:t>
            </a:r>
            <a:endParaRPr sz="1100">
              <a:latin typeface="Arial"/>
              <a:ea typeface="Arial"/>
              <a:cs typeface="Arial"/>
              <a:sym typeface="Arial"/>
            </a:endParaRPr>
          </a:p>
          <a:p>
            <a:pPr lvl="0" marL="171450" indent="-171450" defTabSz="914400">
              <a:lnSpc>
                <a:spcPct val="100000"/>
              </a:lnSpc>
              <a:buSzPct val="100000"/>
              <a:buFont typeface="Arial"/>
              <a:buChar char="•"/>
              <a:defRPr sz="1800"/>
            </a:pPr>
            <a:r>
              <a:rPr sz="1100">
                <a:latin typeface="Arial"/>
                <a:ea typeface="Arial"/>
                <a:cs typeface="Arial"/>
                <a:sym typeface="Arial"/>
              </a:rPr>
              <a:t>Mind</a:t>
            </a:r>
            <a:r>
              <a:rPr b="1" sz="1100">
                <a:latin typeface="Arial"/>
                <a:ea typeface="Arial"/>
                <a:cs typeface="Arial"/>
                <a:sym typeface="Arial"/>
              </a:rPr>
              <a:t>–</a:t>
            </a:r>
            <a:r>
              <a:rPr sz="1100">
                <a:latin typeface="Arial"/>
                <a:ea typeface="Arial"/>
                <a:cs typeface="Arial"/>
                <a:sym typeface="Arial"/>
              </a:rPr>
              <a:t>body beliefs may encourage individuals to postpone antiretroviral therapy until they are ready to take them and, therefore, enhance adherence once the individual is prepared to take treatment </a:t>
            </a:r>
            <a:endParaRPr sz="1100">
              <a:latin typeface="Arial"/>
              <a:ea typeface="Arial"/>
              <a:cs typeface="Arial"/>
              <a:sym typeface="Arial"/>
            </a:endParaRPr>
          </a:p>
          <a:p>
            <a:pPr lvl="0" marL="171450" indent="-171450" defTabSz="914400">
              <a:lnSpc>
                <a:spcPct val="100000"/>
              </a:lnSpc>
              <a:buSzPct val="100000"/>
              <a:buFont typeface="Arial"/>
              <a:buChar char="•"/>
              <a:defRPr sz="1800"/>
            </a:pPr>
            <a:endParaRPr sz="1100">
              <a:latin typeface="Arial"/>
              <a:ea typeface="Arial"/>
              <a:cs typeface="Arial"/>
              <a:sym typeface="Arial"/>
            </a:endParaRPr>
          </a:p>
          <a:p>
            <a:pPr lvl="0" marL="171450" indent="-171450" defTabSz="914400">
              <a:lnSpc>
                <a:spcPct val="100000"/>
              </a:lnSpc>
              <a:buSzPct val="100000"/>
              <a:buFont typeface="Arial"/>
              <a:buChar char="•"/>
              <a:defRPr sz="1800"/>
            </a:pPr>
            <a:r>
              <a:rPr sz="1100">
                <a:latin typeface="Arial"/>
                <a:ea typeface="Arial"/>
                <a:cs typeface="Arial"/>
                <a:sym typeface="Arial"/>
              </a:rPr>
              <a:t>It is important to discuss faith and beliefs with healthcare professionals to find the best way forward with HIV management</a:t>
            </a:r>
            <a:endParaRPr sz="1100">
              <a:latin typeface="Arial"/>
              <a:ea typeface="Arial"/>
              <a:cs typeface="Arial"/>
              <a:sym typeface="Arial"/>
            </a:endParaRPr>
          </a:p>
          <a:p>
            <a:pPr lvl="0" marL="171450" indent="-171450" defTabSz="914400">
              <a:lnSpc>
                <a:spcPct val="100000"/>
              </a:lnSpc>
              <a:buSzPct val="100000"/>
              <a:buFont typeface="Arial"/>
              <a:buChar char="•"/>
              <a:defRPr sz="1800"/>
            </a:pPr>
            <a:endParaRPr sz="1100">
              <a:latin typeface="Arial"/>
              <a:ea typeface="Arial"/>
              <a:cs typeface="Arial"/>
              <a:sym typeface="Arial"/>
            </a:endParaRPr>
          </a:p>
          <a:p>
            <a:pPr lvl="0" defTabSz="914400">
              <a:lnSpc>
                <a:spcPct val="100000"/>
              </a:lnSpc>
              <a:defRPr sz="1800"/>
            </a:pPr>
            <a:r>
              <a:rPr b="1" sz="1100">
                <a:latin typeface="Arial"/>
                <a:ea typeface="Arial"/>
                <a:cs typeface="Arial"/>
                <a:sym typeface="Arial"/>
              </a:rPr>
              <a:t>Reference:</a:t>
            </a:r>
            <a:endParaRPr sz="1100">
              <a:latin typeface="Arial"/>
              <a:ea typeface="Arial"/>
              <a:cs typeface="Arial"/>
              <a:sym typeface="Arial"/>
            </a:endParaRPr>
          </a:p>
          <a:p>
            <a:pPr lvl="0" marL="177800" indent="-177800" defTabSz="914400">
              <a:lnSpc>
                <a:spcPct val="100000"/>
              </a:lnSpc>
              <a:buSzPct val="100000"/>
              <a:buAutoNum type="arabicPeriod" startAt="1"/>
              <a:defRPr sz="1800"/>
            </a:pPr>
            <a:r>
              <a:rPr sz="1100">
                <a:latin typeface="Arial"/>
                <a:ea typeface="Arial"/>
                <a:cs typeface="Arial"/>
                <a:sym typeface="Arial"/>
              </a:rPr>
              <a:t>Kremer H, et al. Spiritual and mind–body beliefs as barriers and motivators to HIV-treatment decision-making and medication adherence? A qualitative study. AIDS Patient Care STDs. 2009;23:127–134.</a:t>
            </a:r>
            <a:endParaRPr sz="1100">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65" name="Shape 565"/>
          <p:cNvSpPr/>
          <p:nvPr>
            <p:ph type="sldImg"/>
          </p:nvPr>
        </p:nvSpPr>
        <p:spPr>
          <a:prstGeom prst="rect">
            <a:avLst/>
          </a:prstGeom>
        </p:spPr>
        <p:txBody>
          <a:bodyPr/>
          <a:lstStyle/>
          <a:p>
            <a:pPr lvl="0"/>
          </a:p>
        </p:txBody>
      </p:sp>
      <p:sp>
        <p:nvSpPr>
          <p:cNvPr id="566" name="Shape 566"/>
          <p:cNvSpPr/>
          <p:nvPr>
            <p:ph type="body" sz="quarter" idx="1"/>
          </p:nvPr>
        </p:nvSpPr>
        <p:spPr>
          <a:prstGeom prst="rect">
            <a:avLst/>
          </a:prstGeom>
        </p:spPr>
        <p:txBody>
          <a:bodyPr/>
          <a:lstStyle/>
          <a:p>
            <a:pPr lvl="0" defTabSz="914400">
              <a:lnSpc>
                <a:spcPct val="100000"/>
              </a:lnSpc>
              <a:defRPr sz="1800"/>
            </a:pPr>
            <a:r>
              <a:rPr b="1" sz="1100">
                <a:latin typeface="Arial"/>
                <a:ea typeface="Arial"/>
                <a:cs typeface="Arial"/>
                <a:sym typeface="Arial"/>
              </a:rPr>
              <a:t>Reference:</a:t>
            </a:r>
            <a:endParaRPr sz="1100">
              <a:latin typeface="Arial"/>
              <a:ea typeface="Arial"/>
              <a:cs typeface="Arial"/>
              <a:sym typeface="Arial"/>
            </a:endParaRPr>
          </a:p>
          <a:p>
            <a:pPr lvl="0" defTabSz="914400">
              <a:lnSpc>
                <a:spcPct val="100000"/>
              </a:lnSpc>
              <a:defRPr sz="1800"/>
            </a:pPr>
            <a:r>
              <a:rPr sz="1100">
                <a:latin typeface="Arial"/>
                <a:ea typeface="Arial"/>
                <a:cs typeface="Arial"/>
                <a:sym typeface="Arial"/>
              </a:rPr>
              <a:t>Niazi AK &amp; Niaki SK. Mindfulness-based stress reduction: a non-pharmacological approach for chronic illnesses. N AM J Med Sci.</a:t>
            </a:r>
            <a:r>
              <a:rPr sz="1100">
                <a:latin typeface="Arial"/>
                <a:ea typeface="Arial"/>
                <a:cs typeface="Arial"/>
                <a:sym typeface="Arial"/>
              </a:rPr>
              <a:t> 2011;3:20–23.</a:t>
            </a:r>
            <a:endParaRPr sz="1100">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9" name="Shape 209"/>
          <p:cNvSpPr/>
          <p:nvPr>
            <p:ph type="sldImg"/>
          </p:nvPr>
        </p:nvSpPr>
        <p:spPr>
          <a:prstGeom prst="rect">
            <a:avLst/>
          </a:prstGeom>
        </p:spPr>
        <p:txBody>
          <a:bodyPr/>
          <a:lstStyle/>
          <a:p>
            <a:pPr lvl="0"/>
          </a:p>
        </p:txBody>
      </p:sp>
      <p:sp>
        <p:nvSpPr>
          <p:cNvPr id="210" name="Shape 210"/>
          <p:cNvSpPr/>
          <p:nvPr>
            <p:ph type="body" sz="quarter" idx="1"/>
          </p:nvPr>
        </p:nvSpPr>
        <p:spPr>
          <a:prstGeom prst="rect">
            <a:avLst/>
          </a:prstGeom>
        </p:spPr>
        <p:txBody>
          <a:bodyPr/>
          <a:lstStyle/>
          <a:p>
            <a:pPr lvl="0" marL="155863" indent="-155863" defTabSz="914400">
              <a:lnSpc>
                <a:spcPct val="90000"/>
              </a:lnSpc>
              <a:buSzPct val="100000"/>
              <a:buFont typeface="Arial"/>
              <a:buChar char="•"/>
              <a:defRPr sz="1800"/>
            </a:pPr>
            <a:r>
              <a:rPr sz="1000">
                <a:latin typeface="Arial"/>
                <a:ea typeface="Arial"/>
                <a:cs typeface="Arial"/>
                <a:sym typeface="Arial"/>
              </a:rPr>
              <a:t>Spirituality is a personal experience, driven by the individual’s inner being and can be broadly defined as that which gives meaning and purpose to life.</a:t>
            </a:r>
            <a:r>
              <a:rPr baseline="30000" sz="1000">
                <a:latin typeface="Arial"/>
                <a:ea typeface="Arial"/>
                <a:cs typeface="Arial"/>
                <a:sym typeface="Arial"/>
              </a:rPr>
              <a:t>1–3</a:t>
            </a:r>
            <a:r>
              <a:rPr sz="1000">
                <a:latin typeface="Arial"/>
                <a:ea typeface="Arial"/>
                <a:cs typeface="Arial"/>
                <a:sym typeface="Arial"/>
              </a:rPr>
              <a:t> Women living with HIV have described the benefits of spirituality as providing peace, happiness and stress reduction. Spiritual practices include: </a:t>
            </a:r>
            <a:endParaRPr sz="1100">
              <a:latin typeface="Arial"/>
              <a:ea typeface="Arial"/>
              <a:cs typeface="Arial"/>
              <a:sym typeface="Arial"/>
            </a:endParaRPr>
          </a:p>
          <a:p>
            <a:pPr lvl="1" marL="345497" indent="-164522" defTabSz="914400">
              <a:lnSpc>
                <a:spcPct val="90000"/>
              </a:lnSpc>
              <a:buSzPct val="100000"/>
              <a:buFont typeface="Arial"/>
              <a:buChar char="–"/>
              <a:defRPr sz="1800"/>
            </a:pPr>
            <a:r>
              <a:rPr sz="1000">
                <a:latin typeface="Arial"/>
                <a:ea typeface="Arial"/>
                <a:cs typeface="Arial"/>
                <a:sym typeface="Arial"/>
              </a:rPr>
              <a:t>Prayer</a:t>
            </a:r>
            <a:endParaRPr sz="1100">
              <a:latin typeface="Arial"/>
              <a:ea typeface="Arial"/>
              <a:cs typeface="Arial"/>
              <a:sym typeface="Arial"/>
            </a:endParaRPr>
          </a:p>
          <a:p>
            <a:pPr lvl="1" marL="345497" indent="-164522" defTabSz="914400">
              <a:lnSpc>
                <a:spcPct val="90000"/>
              </a:lnSpc>
              <a:buSzPct val="100000"/>
              <a:buFont typeface="Arial"/>
              <a:buChar char="–"/>
              <a:defRPr sz="1800"/>
            </a:pPr>
            <a:r>
              <a:rPr sz="1000">
                <a:latin typeface="Arial"/>
                <a:ea typeface="Arial"/>
                <a:cs typeface="Arial"/>
                <a:sym typeface="Arial"/>
              </a:rPr>
              <a:t>Service attendance</a:t>
            </a:r>
            <a:endParaRPr sz="1100">
              <a:latin typeface="Arial"/>
              <a:ea typeface="Arial"/>
              <a:cs typeface="Arial"/>
              <a:sym typeface="Arial"/>
            </a:endParaRPr>
          </a:p>
          <a:p>
            <a:pPr lvl="1" marL="345497" indent="-164522" defTabSz="914400">
              <a:lnSpc>
                <a:spcPct val="90000"/>
              </a:lnSpc>
              <a:buSzPct val="100000"/>
              <a:buFont typeface="Arial"/>
              <a:buChar char="–"/>
              <a:defRPr sz="1800"/>
            </a:pPr>
            <a:r>
              <a:rPr sz="1000">
                <a:latin typeface="Arial"/>
                <a:ea typeface="Arial"/>
                <a:cs typeface="Arial"/>
                <a:sym typeface="Arial"/>
              </a:rPr>
              <a:t>Reading spiritual literature</a:t>
            </a:r>
            <a:endParaRPr sz="1100">
              <a:latin typeface="Arial"/>
              <a:ea typeface="Arial"/>
              <a:cs typeface="Arial"/>
              <a:sym typeface="Arial"/>
            </a:endParaRPr>
          </a:p>
          <a:p>
            <a:pPr lvl="1" marL="345497" indent="-164522" defTabSz="914400">
              <a:lnSpc>
                <a:spcPct val="90000"/>
              </a:lnSpc>
              <a:buSzPct val="100000"/>
              <a:buFont typeface="Arial"/>
              <a:buChar char="–"/>
              <a:defRPr sz="1800"/>
            </a:pPr>
            <a:r>
              <a:rPr sz="1000">
                <a:latin typeface="Arial"/>
                <a:ea typeface="Arial"/>
                <a:cs typeface="Arial"/>
                <a:sym typeface="Arial"/>
              </a:rPr>
              <a:t>Developing daily spiritual rituals </a:t>
            </a:r>
            <a:endParaRPr sz="1100">
              <a:latin typeface="Arial"/>
              <a:ea typeface="Arial"/>
              <a:cs typeface="Arial"/>
              <a:sym typeface="Arial"/>
            </a:endParaRPr>
          </a:p>
          <a:p>
            <a:pPr lvl="0" marL="155863" indent="-155863" defTabSz="914400">
              <a:lnSpc>
                <a:spcPct val="90000"/>
              </a:lnSpc>
              <a:buSzPct val="100000"/>
              <a:buFont typeface="Arial"/>
              <a:buChar char="•"/>
              <a:defRPr sz="1800"/>
            </a:pPr>
            <a:r>
              <a:rPr sz="1000">
                <a:latin typeface="Arial"/>
                <a:ea typeface="Arial"/>
                <a:cs typeface="Arial"/>
                <a:sym typeface="Arial"/>
              </a:rPr>
              <a:t>The core components of spirituality have been described as:</a:t>
            </a:r>
            <a:endParaRPr sz="1100">
              <a:latin typeface="Arial"/>
              <a:ea typeface="Arial"/>
              <a:cs typeface="Arial"/>
              <a:sym typeface="Arial"/>
            </a:endParaRPr>
          </a:p>
          <a:p>
            <a:pPr lvl="1" marL="345497" indent="-164522" defTabSz="914400">
              <a:lnSpc>
                <a:spcPct val="90000"/>
              </a:lnSpc>
              <a:buSzPct val="100000"/>
              <a:buFont typeface="Arial"/>
              <a:buChar char="–"/>
              <a:defRPr sz="1800"/>
            </a:pPr>
            <a:r>
              <a:rPr sz="1000">
                <a:latin typeface="Arial"/>
                <a:ea typeface="Arial"/>
                <a:cs typeface="Arial"/>
                <a:sym typeface="Arial"/>
              </a:rPr>
              <a:t>Connection with self </a:t>
            </a:r>
            <a:endParaRPr sz="1100">
              <a:latin typeface="Arial"/>
              <a:ea typeface="Arial"/>
              <a:cs typeface="Arial"/>
              <a:sym typeface="Arial"/>
            </a:endParaRPr>
          </a:p>
          <a:p>
            <a:pPr lvl="1" marL="345497" indent="-164522" defTabSz="914400">
              <a:lnSpc>
                <a:spcPct val="90000"/>
              </a:lnSpc>
              <a:buSzPct val="100000"/>
              <a:buFont typeface="Arial"/>
              <a:buChar char="–"/>
              <a:defRPr sz="1800"/>
            </a:pPr>
            <a:r>
              <a:rPr sz="1000">
                <a:latin typeface="Arial"/>
                <a:ea typeface="Arial"/>
                <a:cs typeface="Arial"/>
                <a:sym typeface="Arial"/>
              </a:rPr>
              <a:t>Connection between individuals (e.g. friendship and trust) </a:t>
            </a:r>
            <a:endParaRPr sz="1100">
              <a:latin typeface="Arial"/>
              <a:ea typeface="Arial"/>
              <a:cs typeface="Arial"/>
              <a:sym typeface="Arial"/>
            </a:endParaRPr>
          </a:p>
          <a:p>
            <a:pPr lvl="1" marL="345497" indent="-164522" defTabSz="914400">
              <a:lnSpc>
                <a:spcPct val="90000"/>
              </a:lnSpc>
              <a:buSzPct val="100000"/>
              <a:buFont typeface="Arial"/>
              <a:buChar char="–"/>
              <a:defRPr sz="1800"/>
            </a:pPr>
            <a:r>
              <a:rPr sz="1000">
                <a:latin typeface="Arial"/>
                <a:ea typeface="Arial"/>
                <a:cs typeface="Arial"/>
                <a:sym typeface="Arial"/>
              </a:rPr>
              <a:t>Connection with transcendence (e.g. mystery and mystical experiences; transpersonal connections beyond current life)</a:t>
            </a:r>
            <a:r>
              <a:rPr baseline="30000" sz="1000">
                <a:latin typeface="Arial"/>
                <a:ea typeface="Arial"/>
                <a:cs typeface="Arial"/>
                <a:sym typeface="Arial"/>
              </a:rPr>
              <a:t>4</a:t>
            </a:r>
            <a:r>
              <a:rPr sz="1000">
                <a:latin typeface="Arial"/>
                <a:ea typeface="Arial"/>
                <a:cs typeface="Arial"/>
                <a:sym typeface="Arial"/>
              </a:rPr>
              <a:t> </a:t>
            </a:r>
            <a:endParaRPr sz="1100">
              <a:latin typeface="Arial"/>
              <a:ea typeface="Arial"/>
              <a:cs typeface="Arial"/>
              <a:sym typeface="Arial"/>
            </a:endParaRPr>
          </a:p>
          <a:p>
            <a:pPr lvl="0" marL="155863" indent="-155863" defTabSz="914400">
              <a:lnSpc>
                <a:spcPct val="90000"/>
              </a:lnSpc>
              <a:buSzPct val="100000"/>
              <a:buFont typeface="Arial"/>
              <a:buChar char="•"/>
              <a:defRPr sz="1800"/>
            </a:pPr>
            <a:r>
              <a:rPr sz="1000">
                <a:latin typeface="Arial"/>
                <a:ea typeface="Arial"/>
                <a:cs typeface="Arial"/>
                <a:sym typeface="Arial"/>
              </a:rPr>
              <a:t>Spirituality/religion is a complex notion that can include a combination of the following:</a:t>
            </a:r>
            <a:endParaRPr sz="1100">
              <a:latin typeface="Arial"/>
              <a:ea typeface="Arial"/>
              <a:cs typeface="Arial"/>
              <a:sym typeface="Arial"/>
            </a:endParaRPr>
          </a:p>
          <a:p>
            <a:pPr lvl="1" marL="345497" indent="-164522" defTabSz="914400">
              <a:lnSpc>
                <a:spcPct val="90000"/>
              </a:lnSpc>
              <a:buSzPct val="100000"/>
              <a:buFont typeface="Arial"/>
              <a:buChar char="–"/>
              <a:defRPr sz="1800"/>
            </a:pPr>
            <a:r>
              <a:rPr sz="1000">
                <a:latin typeface="Arial"/>
                <a:ea typeface="Arial"/>
                <a:cs typeface="Arial"/>
                <a:sym typeface="Arial"/>
              </a:rPr>
              <a:t>Internal and personal expression (assessed by spiritual wellbeing, peace and comfort derived from faith, or spiritual coping) </a:t>
            </a:r>
            <a:endParaRPr sz="1100">
              <a:latin typeface="Arial"/>
              <a:ea typeface="Arial"/>
              <a:cs typeface="Arial"/>
              <a:sym typeface="Arial"/>
            </a:endParaRPr>
          </a:p>
          <a:p>
            <a:pPr lvl="1" marL="345497" indent="-164522" defTabSz="914400">
              <a:lnSpc>
                <a:spcPct val="90000"/>
              </a:lnSpc>
              <a:buSzPct val="100000"/>
              <a:buFont typeface="Arial"/>
              <a:buChar char="–"/>
              <a:defRPr sz="1800"/>
            </a:pPr>
            <a:r>
              <a:rPr sz="1000">
                <a:latin typeface="Arial"/>
                <a:ea typeface="Arial"/>
                <a:cs typeface="Arial"/>
                <a:sym typeface="Arial"/>
              </a:rPr>
              <a:t>Formal, institutional and outward expression (assessed by the importance of religion, belief in God, and frequency of attendance at religious services or prayer)</a:t>
            </a:r>
            <a:r>
              <a:rPr baseline="30000" sz="1000">
                <a:latin typeface="Arial"/>
                <a:ea typeface="Arial"/>
                <a:cs typeface="Arial"/>
                <a:sym typeface="Arial"/>
              </a:rPr>
              <a:t>5</a:t>
            </a:r>
            <a:endParaRPr sz="1100">
              <a:latin typeface="Arial"/>
              <a:ea typeface="Arial"/>
              <a:cs typeface="Arial"/>
              <a:sym typeface="Arial"/>
            </a:endParaRPr>
          </a:p>
          <a:p>
            <a:pPr lvl="0" marL="171450" indent="-171450" defTabSz="914400">
              <a:lnSpc>
                <a:spcPct val="90000"/>
              </a:lnSpc>
              <a:buSzPct val="100000"/>
              <a:buFont typeface="Arial"/>
              <a:buChar char="•"/>
              <a:defRPr sz="1800"/>
            </a:pPr>
            <a:endParaRPr sz="1000">
              <a:latin typeface="Arial"/>
              <a:ea typeface="Arial"/>
              <a:cs typeface="Arial"/>
              <a:sym typeface="Arial"/>
            </a:endParaRPr>
          </a:p>
          <a:p>
            <a:pPr lvl="0" defTabSz="914400">
              <a:lnSpc>
                <a:spcPct val="90000"/>
              </a:lnSpc>
              <a:defRPr sz="1800"/>
            </a:pPr>
            <a:r>
              <a:rPr b="1" sz="1000">
                <a:latin typeface="Arial"/>
                <a:ea typeface="Arial"/>
                <a:cs typeface="Arial"/>
                <a:sym typeface="Arial"/>
              </a:rPr>
              <a:t>References:</a:t>
            </a:r>
            <a:endParaRPr sz="1100">
              <a:latin typeface="Arial"/>
              <a:ea typeface="Arial"/>
              <a:cs typeface="Arial"/>
              <a:sym typeface="Arial"/>
            </a:endParaRPr>
          </a:p>
          <a:p>
            <a:pPr lvl="0" marL="164522" indent="-164522" defTabSz="914400">
              <a:lnSpc>
                <a:spcPct val="90000"/>
              </a:lnSpc>
              <a:buSzPct val="100000"/>
              <a:buAutoNum type="arabicPeriod" startAt="1"/>
              <a:defRPr sz="1800"/>
            </a:pPr>
            <a:r>
              <a:rPr sz="1000">
                <a:latin typeface="Arial"/>
                <a:ea typeface="Arial"/>
                <a:cs typeface="Arial"/>
                <a:sym typeface="Arial"/>
              </a:rPr>
              <a:t>Buck HG. Spirituality: concept analysis and model development. Holist Nurs Pract. 2006;20:288–292. </a:t>
            </a:r>
            <a:endParaRPr sz="1100">
              <a:latin typeface="Arial"/>
              <a:ea typeface="Arial"/>
              <a:cs typeface="Arial"/>
              <a:sym typeface="Arial"/>
            </a:endParaRPr>
          </a:p>
          <a:p>
            <a:pPr lvl="0" marL="164522" indent="-164522" defTabSz="914400">
              <a:lnSpc>
                <a:spcPct val="90000"/>
              </a:lnSpc>
              <a:buSzPct val="100000"/>
              <a:buAutoNum type="arabicPeriod" startAt="1"/>
              <a:defRPr sz="1800"/>
            </a:pPr>
            <a:r>
              <a:rPr sz="1000">
                <a:latin typeface="Arial"/>
                <a:ea typeface="Arial"/>
                <a:cs typeface="Arial"/>
                <a:sym typeface="Arial"/>
              </a:rPr>
              <a:t>Puchalski C &amp; Ferrell B. </a:t>
            </a:r>
            <a:r>
              <a:rPr sz="1000">
                <a:latin typeface="Arial"/>
                <a:ea typeface="Arial"/>
                <a:cs typeface="Arial"/>
                <a:sym typeface="Arial"/>
              </a:rPr>
              <a:t>Making health care whole: Integrating spirituality into patient care. 2010. Templeton Press.</a:t>
            </a:r>
            <a:endParaRPr sz="1100">
              <a:latin typeface="Arial"/>
              <a:ea typeface="Arial"/>
              <a:cs typeface="Arial"/>
              <a:sym typeface="Arial"/>
            </a:endParaRPr>
          </a:p>
          <a:p>
            <a:pPr lvl="0" marL="164522" indent="-164522" defTabSz="914400">
              <a:lnSpc>
                <a:spcPct val="90000"/>
              </a:lnSpc>
              <a:buSzPct val="100000"/>
              <a:buAutoNum type="arabicPeriod" startAt="1"/>
              <a:defRPr sz="1800"/>
            </a:pPr>
            <a:r>
              <a:rPr sz="1000">
                <a:latin typeface="Arial"/>
                <a:ea typeface="Arial"/>
                <a:cs typeface="Arial"/>
                <a:sym typeface="Arial"/>
              </a:rPr>
              <a:t>Cotton S, et al. Spirituality and religion in patients with HIV/AIDS. J Gen Intern Med. 2006;21:S5–13.</a:t>
            </a:r>
            <a:endParaRPr sz="1100">
              <a:latin typeface="Arial"/>
              <a:ea typeface="Arial"/>
              <a:cs typeface="Arial"/>
              <a:sym typeface="Arial"/>
            </a:endParaRPr>
          </a:p>
          <a:p>
            <a:pPr lvl="0" marL="164522" indent="-164522" defTabSz="914400">
              <a:lnSpc>
                <a:spcPct val="90000"/>
              </a:lnSpc>
              <a:buSzPct val="100000"/>
              <a:buAutoNum type="arabicPeriod" startAt="1"/>
              <a:defRPr sz="1800"/>
            </a:pPr>
            <a:r>
              <a:rPr sz="1000">
                <a:latin typeface="Arial"/>
                <a:ea typeface="Arial"/>
                <a:cs typeface="Arial"/>
                <a:sym typeface="Arial"/>
              </a:rPr>
              <a:t>Peltzer J &amp; Hobbs Leenerts M. Spirituality as a component of holistic self-care practices in human immunodeficiency virus-positive women with histories of abuse. Holist Nurs Pract. 2007;21:105–112.</a:t>
            </a:r>
            <a:endParaRPr sz="1100">
              <a:latin typeface="Arial"/>
              <a:ea typeface="Arial"/>
              <a:cs typeface="Arial"/>
              <a:sym typeface="Arial"/>
            </a:endParaRPr>
          </a:p>
          <a:p>
            <a:pPr lvl="0" marL="164522" indent="-164522" defTabSz="914400">
              <a:lnSpc>
                <a:spcPct val="90000"/>
              </a:lnSpc>
              <a:buSzPct val="100000"/>
              <a:buAutoNum type="arabicPeriod" startAt="1"/>
              <a:defRPr sz="1800"/>
            </a:pPr>
            <a:r>
              <a:rPr sz="1000">
                <a:latin typeface="Arial"/>
                <a:ea typeface="Arial"/>
                <a:cs typeface="Arial"/>
                <a:sym typeface="Arial"/>
              </a:rPr>
              <a:t>Reed PG. An emerging paradigm for the investigation of spirituality in nursing. Res Nurs Health. 1992;15:349–357.</a:t>
            </a:r>
            <a:endParaRPr sz="1100">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11" name="Shape 611"/>
          <p:cNvSpPr/>
          <p:nvPr>
            <p:ph type="sldImg"/>
          </p:nvPr>
        </p:nvSpPr>
        <p:spPr>
          <a:prstGeom prst="rect">
            <a:avLst/>
          </a:prstGeom>
        </p:spPr>
        <p:txBody>
          <a:bodyPr/>
          <a:lstStyle/>
          <a:p>
            <a:pPr lvl="0"/>
          </a:p>
        </p:txBody>
      </p:sp>
      <p:sp>
        <p:nvSpPr>
          <p:cNvPr id="612" name="Shape 612"/>
          <p:cNvSpPr/>
          <p:nvPr>
            <p:ph type="body" sz="quarter" idx="1"/>
          </p:nvPr>
        </p:nvSpPr>
        <p:spPr>
          <a:prstGeom prst="rect">
            <a:avLst/>
          </a:prstGeom>
        </p:spPr>
        <p:txBody>
          <a:bodyPr/>
          <a:lstStyle/>
          <a:p>
            <a:pPr lvl="0" defTabSz="914400">
              <a:lnSpc>
                <a:spcPct val="90000"/>
              </a:lnSpc>
              <a:defRPr sz="1800"/>
            </a:pPr>
            <a:r>
              <a:rPr sz="900">
                <a:latin typeface="Arial"/>
                <a:ea typeface="Arial"/>
                <a:cs typeface="Arial"/>
                <a:sym typeface="Arial"/>
              </a:rPr>
              <a:t>All websites listed below are available in English, other languages are listed in brackets.</a:t>
            </a:r>
            <a:endParaRPr sz="1100">
              <a:latin typeface="Arial"/>
              <a:ea typeface="Arial"/>
              <a:cs typeface="Arial"/>
              <a:sym typeface="Arial"/>
            </a:endParaRPr>
          </a:p>
          <a:p>
            <a:pPr lvl="0" marL="140277" indent="-140277" defTabSz="914400">
              <a:lnSpc>
                <a:spcPct val="90000"/>
              </a:lnSpc>
              <a:buSzPct val="100000"/>
              <a:buFont typeface="Arial"/>
              <a:buChar char="•"/>
              <a:defRPr sz="1800"/>
            </a:pPr>
            <a:r>
              <a:rPr sz="900">
                <a:latin typeface="Arial"/>
                <a:ea typeface="Arial"/>
                <a:cs typeface="Arial"/>
                <a:sym typeface="Arial"/>
              </a:rPr>
              <a:t>Examples of HIV and religion/beliefs initiatives:</a:t>
            </a:r>
            <a:endParaRPr sz="1100">
              <a:latin typeface="Arial"/>
              <a:ea typeface="Arial"/>
              <a:cs typeface="Arial"/>
              <a:sym typeface="Arial"/>
            </a:endParaRPr>
          </a:p>
          <a:p>
            <a:pPr lvl="1" marL="329045" indent="-148070" defTabSz="914400">
              <a:lnSpc>
                <a:spcPct val="90000"/>
              </a:lnSpc>
              <a:buSzPct val="100000"/>
              <a:buFont typeface="Arial"/>
              <a:buChar char="–"/>
              <a:defRPr sz="1800"/>
            </a:pPr>
            <a:r>
              <a:rPr sz="900">
                <a:latin typeface="Arial"/>
                <a:ea typeface="Arial"/>
                <a:cs typeface="Arial"/>
                <a:sym typeface="Arial"/>
              </a:rPr>
              <a:t>African Health Policy Network – UK; international reach</a:t>
            </a:r>
            <a:endParaRPr sz="1100">
              <a:latin typeface="Arial"/>
              <a:ea typeface="Arial"/>
              <a:cs typeface="Arial"/>
              <a:sym typeface="Arial"/>
            </a:endParaRPr>
          </a:p>
          <a:p>
            <a:pPr lvl="1" marL="329045" indent="-148070" defTabSz="914400">
              <a:lnSpc>
                <a:spcPct val="90000"/>
              </a:lnSpc>
              <a:buSzPct val="100000"/>
              <a:buFont typeface="Arial"/>
              <a:buChar char="–"/>
              <a:defRPr sz="1800"/>
            </a:pPr>
            <a:r>
              <a:rPr sz="900">
                <a:latin typeface="Arial"/>
                <a:ea typeface="Arial"/>
                <a:cs typeface="Arial"/>
                <a:sym typeface="Arial"/>
              </a:rPr>
              <a:t>Healing Begins Here – US; California and some national schemes</a:t>
            </a:r>
            <a:endParaRPr sz="1100">
              <a:latin typeface="Arial"/>
              <a:ea typeface="Arial"/>
              <a:cs typeface="Arial"/>
              <a:sym typeface="Arial"/>
            </a:endParaRPr>
          </a:p>
          <a:p>
            <a:pPr lvl="1" marL="329045" indent="-148070" defTabSz="914400">
              <a:lnSpc>
                <a:spcPct val="90000"/>
              </a:lnSpc>
              <a:buSzPct val="100000"/>
              <a:buFont typeface="Arial"/>
              <a:buChar char="–"/>
              <a:defRPr sz="1800"/>
            </a:pPr>
            <a:r>
              <a:rPr sz="900">
                <a:latin typeface="Arial"/>
                <a:ea typeface="Arial"/>
                <a:cs typeface="Arial"/>
                <a:sym typeface="Arial"/>
              </a:rPr>
              <a:t>AIDS Alliance for Faith and Health – US</a:t>
            </a:r>
            <a:endParaRPr sz="1100">
              <a:latin typeface="Arial"/>
              <a:ea typeface="Arial"/>
              <a:cs typeface="Arial"/>
              <a:sym typeface="Arial"/>
            </a:endParaRPr>
          </a:p>
          <a:p>
            <a:pPr lvl="1" marL="329045" indent="-148070" defTabSz="914400">
              <a:lnSpc>
                <a:spcPct val="90000"/>
              </a:lnSpc>
              <a:buSzPct val="100000"/>
              <a:buFont typeface="Arial"/>
              <a:buChar char="–"/>
              <a:defRPr sz="1800"/>
            </a:pPr>
            <a:r>
              <a:rPr sz="900">
                <a:latin typeface="Arial"/>
                <a:ea typeface="Arial"/>
                <a:cs typeface="Arial"/>
                <a:sym typeface="Arial"/>
              </a:rPr>
              <a:t>Stop AIDS now! – The Netherlands (English, Spanish, French, Portuguese, Dutch); global</a:t>
            </a:r>
            <a:endParaRPr sz="1100">
              <a:latin typeface="Arial"/>
              <a:ea typeface="Arial"/>
              <a:cs typeface="Arial"/>
              <a:sym typeface="Arial"/>
            </a:endParaRPr>
          </a:p>
          <a:p>
            <a:pPr lvl="1" marL="329045" indent="-148070" defTabSz="914400">
              <a:lnSpc>
                <a:spcPct val="90000"/>
              </a:lnSpc>
              <a:buSzPct val="100000"/>
              <a:buFont typeface="Arial"/>
              <a:buChar char="–"/>
              <a:defRPr sz="1800"/>
            </a:pPr>
            <a:r>
              <a:rPr sz="900">
                <a:latin typeface="Arial"/>
                <a:ea typeface="Arial"/>
                <a:cs typeface="Arial"/>
                <a:sym typeface="Arial"/>
              </a:rPr>
              <a:t>Christian Aid – UK; global reach </a:t>
            </a:r>
            <a:endParaRPr sz="1100">
              <a:latin typeface="Arial"/>
              <a:ea typeface="Arial"/>
              <a:cs typeface="Arial"/>
              <a:sym typeface="Arial"/>
            </a:endParaRPr>
          </a:p>
          <a:p>
            <a:pPr lvl="1" marL="329045" indent="-148070" defTabSz="914400">
              <a:lnSpc>
                <a:spcPct val="90000"/>
              </a:lnSpc>
              <a:buSzPct val="100000"/>
              <a:buFont typeface="Arial"/>
              <a:buChar char="–"/>
              <a:defRPr sz="1800"/>
            </a:pPr>
            <a:r>
              <a:rPr sz="900">
                <a:latin typeface="Arial"/>
                <a:ea typeface="Arial"/>
                <a:cs typeface="Arial"/>
                <a:sym typeface="Arial"/>
              </a:rPr>
              <a:t>The Balm in Gilead – US; national and Africa</a:t>
            </a:r>
            <a:endParaRPr sz="1100">
              <a:latin typeface="Arial"/>
              <a:ea typeface="Arial"/>
              <a:cs typeface="Arial"/>
              <a:sym typeface="Arial"/>
            </a:endParaRPr>
          </a:p>
          <a:p>
            <a:pPr lvl="1" marL="329045" indent="-148070" defTabSz="914400">
              <a:lnSpc>
                <a:spcPct val="90000"/>
              </a:lnSpc>
              <a:buSzPct val="100000"/>
              <a:buFont typeface="Arial"/>
              <a:buChar char="–"/>
              <a:defRPr sz="1800"/>
            </a:pPr>
            <a:r>
              <a:rPr sz="900">
                <a:latin typeface="Arial"/>
                <a:ea typeface="Arial"/>
                <a:cs typeface="Arial"/>
                <a:sym typeface="Arial"/>
              </a:rPr>
              <a:t>Presbyterian AIDS Network – US; regional and international reach </a:t>
            </a:r>
            <a:endParaRPr sz="1100">
              <a:latin typeface="Arial"/>
              <a:ea typeface="Arial"/>
              <a:cs typeface="Arial"/>
              <a:sym typeface="Arial"/>
            </a:endParaRPr>
          </a:p>
          <a:p>
            <a:pPr lvl="1" marL="329045" indent="-148070" defTabSz="914400">
              <a:lnSpc>
                <a:spcPct val="90000"/>
              </a:lnSpc>
              <a:buSzPct val="100000"/>
              <a:buFont typeface="Arial"/>
              <a:buChar char="–"/>
              <a:defRPr sz="1800"/>
            </a:pPr>
            <a:r>
              <a:rPr sz="900">
                <a:latin typeface="Arial"/>
                <a:ea typeface="Arial"/>
                <a:cs typeface="Arial"/>
                <a:sym typeface="Arial"/>
              </a:rPr>
              <a:t>National Episcopal AIDS Coalition – US; national reach</a:t>
            </a:r>
            <a:endParaRPr sz="1100">
              <a:latin typeface="Arial"/>
              <a:ea typeface="Arial"/>
              <a:cs typeface="Arial"/>
              <a:sym typeface="Arial"/>
            </a:endParaRPr>
          </a:p>
          <a:p>
            <a:pPr lvl="1" marL="329045" indent="-148070" defTabSz="914400">
              <a:lnSpc>
                <a:spcPct val="90000"/>
              </a:lnSpc>
              <a:buSzPct val="100000"/>
              <a:buFont typeface="Arial"/>
              <a:buChar char="–"/>
              <a:defRPr sz="1800"/>
            </a:pPr>
            <a:r>
              <a:rPr sz="900">
                <a:latin typeface="Arial"/>
                <a:ea typeface="Arial"/>
                <a:cs typeface="Arial"/>
                <a:sym typeface="Arial"/>
              </a:rPr>
              <a:t>NAZ Project London – UK; London</a:t>
            </a:r>
            <a:endParaRPr sz="1100">
              <a:latin typeface="Arial"/>
              <a:ea typeface="Arial"/>
              <a:cs typeface="Arial"/>
              <a:sym typeface="Arial"/>
            </a:endParaRPr>
          </a:p>
          <a:p>
            <a:pPr lvl="1" marL="329045" indent="-148070" defTabSz="914400">
              <a:lnSpc>
                <a:spcPct val="90000"/>
              </a:lnSpc>
              <a:buSzPct val="100000"/>
              <a:buFont typeface="Arial"/>
              <a:buChar char="–"/>
              <a:defRPr sz="1800"/>
            </a:pPr>
            <a:r>
              <a:rPr sz="900">
                <a:latin typeface="Arial"/>
                <a:ea typeface="Arial"/>
                <a:cs typeface="Arial"/>
                <a:sym typeface="Arial"/>
              </a:rPr>
              <a:t>HIV anonymous – UK; London</a:t>
            </a:r>
            <a:endParaRPr sz="1100">
              <a:latin typeface="Arial"/>
              <a:ea typeface="Arial"/>
              <a:cs typeface="Arial"/>
              <a:sym typeface="Arial"/>
            </a:endParaRPr>
          </a:p>
          <a:p>
            <a:pPr lvl="1" marL="329045" indent="-148070" defTabSz="914400">
              <a:lnSpc>
                <a:spcPct val="90000"/>
              </a:lnSpc>
              <a:buSzPct val="100000"/>
              <a:buFont typeface="Arial"/>
              <a:buChar char="–"/>
              <a:defRPr sz="1800"/>
            </a:pPr>
            <a:r>
              <a:rPr sz="900">
                <a:latin typeface="Arial"/>
                <a:ea typeface="Arial"/>
                <a:cs typeface="Arial"/>
                <a:sym typeface="Arial"/>
              </a:rPr>
              <a:t>Caritas – Vatican City (English, French, Spanish); global reach</a:t>
            </a:r>
            <a:endParaRPr sz="1100">
              <a:latin typeface="Arial"/>
              <a:ea typeface="Arial"/>
              <a:cs typeface="Arial"/>
              <a:sym typeface="Arial"/>
            </a:endParaRPr>
          </a:p>
          <a:p>
            <a:pPr lvl="1" marL="329045" indent="-148070" defTabSz="914400">
              <a:lnSpc>
                <a:spcPct val="90000"/>
              </a:lnSpc>
              <a:buSzPct val="100000"/>
              <a:buFont typeface="Arial"/>
              <a:buChar char="–"/>
              <a:defRPr sz="1800"/>
            </a:pPr>
            <a:r>
              <a:rPr sz="900">
                <a:latin typeface="Arial"/>
                <a:ea typeface="Arial"/>
                <a:cs typeface="Arial"/>
                <a:sym typeface="Arial"/>
              </a:rPr>
              <a:t>Caritas – Germany</a:t>
            </a:r>
            <a:endParaRPr sz="1100">
              <a:latin typeface="Arial"/>
              <a:ea typeface="Arial"/>
              <a:cs typeface="Arial"/>
              <a:sym typeface="Arial"/>
            </a:endParaRPr>
          </a:p>
          <a:p>
            <a:pPr lvl="1" marL="329045" indent="-148070" defTabSz="914400">
              <a:lnSpc>
                <a:spcPct val="90000"/>
              </a:lnSpc>
              <a:buSzPct val="100000"/>
              <a:buFont typeface="Arial"/>
              <a:buChar char="–"/>
              <a:defRPr sz="1800"/>
            </a:pPr>
            <a:r>
              <a:rPr sz="900">
                <a:latin typeface="Arial"/>
                <a:ea typeface="Arial"/>
                <a:cs typeface="Arial"/>
                <a:sym typeface="Arial"/>
              </a:rPr>
              <a:t>Tearfund – UK; global reach</a:t>
            </a:r>
            <a:endParaRPr sz="1100">
              <a:latin typeface="Arial"/>
              <a:ea typeface="Arial"/>
              <a:cs typeface="Arial"/>
              <a:sym typeface="Arial"/>
            </a:endParaRPr>
          </a:p>
          <a:p>
            <a:pPr lvl="1" marL="329045" indent="-148070" defTabSz="914400">
              <a:lnSpc>
                <a:spcPct val="90000"/>
              </a:lnSpc>
              <a:buSzPct val="100000"/>
              <a:buFont typeface="Arial"/>
              <a:buChar char="–"/>
              <a:defRPr sz="1800"/>
            </a:pPr>
            <a:r>
              <a:rPr sz="900">
                <a:latin typeface="Arial"/>
                <a:ea typeface="Arial"/>
                <a:cs typeface="Arial"/>
                <a:sym typeface="Arial"/>
              </a:rPr>
              <a:t>Ecuminical Advocacy Alliance – Switzerland (English, French, Spanish, German); international reach </a:t>
            </a:r>
            <a:endParaRPr sz="1100">
              <a:latin typeface="Arial"/>
              <a:ea typeface="Arial"/>
              <a:cs typeface="Arial"/>
              <a:sym typeface="Arial"/>
            </a:endParaRPr>
          </a:p>
          <a:p>
            <a:pPr lvl="1" marL="329045" indent="-148070" defTabSz="914400">
              <a:lnSpc>
                <a:spcPct val="90000"/>
              </a:lnSpc>
              <a:buSzPct val="100000"/>
              <a:buFont typeface="Arial"/>
              <a:buChar char="–"/>
              <a:defRPr sz="1800"/>
            </a:pPr>
            <a:r>
              <a:rPr sz="900">
                <a:latin typeface="Arial"/>
                <a:ea typeface="Arial"/>
                <a:cs typeface="Arial"/>
                <a:sym typeface="Arial"/>
              </a:rPr>
              <a:t>Keep the promise HIV and AIDS campaign – Switzerland (English, French, Spanish, German, Portuguese, Russian); international reach</a:t>
            </a:r>
            <a:endParaRPr sz="1100">
              <a:latin typeface="Arial"/>
              <a:ea typeface="Arial"/>
              <a:cs typeface="Arial"/>
              <a:sym typeface="Arial"/>
            </a:endParaRPr>
          </a:p>
          <a:p>
            <a:pPr lvl="1" marL="329045" indent="-148070" defTabSz="914400">
              <a:lnSpc>
                <a:spcPct val="90000"/>
              </a:lnSpc>
              <a:buSzPct val="100000"/>
              <a:buFont typeface="Arial"/>
              <a:buChar char="–"/>
              <a:defRPr sz="1800"/>
            </a:pPr>
            <a:r>
              <a:rPr sz="900">
                <a:latin typeface="Arial"/>
                <a:ea typeface="Arial"/>
                <a:cs typeface="Arial"/>
                <a:sym typeface="Arial"/>
              </a:rPr>
              <a:t>International Network of Religious Leaders Living with and Personally Affected HIV and AIDS </a:t>
            </a:r>
            <a:r>
              <a:rPr sz="900">
                <a:latin typeface="Arial"/>
                <a:ea typeface="Arial"/>
                <a:cs typeface="Arial"/>
                <a:sym typeface="Arial"/>
              </a:rPr>
              <a:t>– South Africa; global reach</a:t>
            </a:r>
            <a:endParaRPr sz="1100">
              <a:latin typeface="Arial"/>
              <a:ea typeface="Arial"/>
              <a:cs typeface="Arial"/>
              <a:sym typeface="Arial"/>
            </a:endParaRPr>
          </a:p>
          <a:p>
            <a:pPr lvl="1" marL="329045" indent="-148070" defTabSz="914400">
              <a:lnSpc>
                <a:spcPct val="90000"/>
              </a:lnSpc>
              <a:buSzPct val="100000"/>
              <a:buFont typeface="Arial"/>
              <a:buChar char="–"/>
              <a:defRPr sz="1800"/>
            </a:pPr>
            <a:r>
              <a:rPr sz="900">
                <a:latin typeface="Arial"/>
                <a:ea typeface="Arial"/>
                <a:cs typeface="Arial"/>
                <a:sym typeface="Arial"/>
              </a:rPr>
              <a:t>Strategies for Hope Trust – (English, French); global reach</a:t>
            </a:r>
            <a:endParaRPr sz="1100">
              <a:latin typeface="Arial"/>
              <a:ea typeface="Arial"/>
              <a:cs typeface="Arial"/>
              <a:sym typeface="Arial"/>
            </a:endParaRPr>
          </a:p>
          <a:p>
            <a:pPr lvl="1" marL="329045" indent="-148070" defTabSz="914400">
              <a:lnSpc>
                <a:spcPct val="90000"/>
              </a:lnSpc>
              <a:buSzPct val="100000"/>
              <a:buFont typeface="Arial"/>
              <a:buChar char="–"/>
              <a:defRPr sz="1800"/>
            </a:pPr>
            <a:r>
              <a:rPr sz="900">
                <a:latin typeface="Arial"/>
                <a:ea typeface="Arial"/>
                <a:cs typeface="Arial"/>
                <a:sym typeface="Arial"/>
              </a:rPr>
              <a:t>Diakonie – Germany (English, German); national reach</a:t>
            </a:r>
            <a:endParaRPr sz="1100">
              <a:latin typeface="Arial"/>
              <a:ea typeface="Arial"/>
              <a:cs typeface="Arial"/>
              <a:sym typeface="Arial"/>
            </a:endParaRPr>
          </a:p>
          <a:p>
            <a:pPr lvl="1" marL="329045" indent="-148070" defTabSz="914400">
              <a:lnSpc>
                <a:spcPct val="90000"/>
              </a:lnSpc>
              <a:buSzPct val="100000"/>
              <a:buFont typeface="Arial"/>
              <a:buChar char="–"/>
              <a:defRPr sz="1800"/>
            </a:pPr>
            <a:r>
              <a:rPr sz="900">
                <a:latin typeface="Arial"/>
                <a:ea typeface="Arial"/>
                <a:cs typeface="Arial"/>
                <a:sym typeface="Arial"/>
              </a:rPr>
              <a:t>The United Methodist Committee on Relief (UMCOR) – US; global reach</a:t>
            </a:r>
            <a:endParaRPr sz="1100">
              <a:latin typeface="Arial"/>
              <a:ea typeface="Arial"/>
              <a:cs typeface="Arial"/>
              <a:sym typeface="Arial"/>
            </a:endParaRPr>
          </a:p>
          <a:p>
            <a:pPr lvl="1" marL="329045" indent="-148070" defTabSz="914400">
              <a:lnSpc>
                <a:spcPct val="90000"/>
              </a:lnSpc>
              <a:buSzPct val="100000"/>
              <a:buFont typeface="Arial"/>
              <a:buChar char="–"/>
              <a:defRPr sz="1800"/>
            </a:pPr>
            <a:r>
              <a:rPr sz="900">
                <a:latin typeface="Arial"/>
                <a:ea typeface="Arial"/>
                <a:cs typeface="Arial"/>
                <a:sym typeface="Arial"/>
              </a:rPr>
              <a:t>United Methodist global AIDS fund – US; global reach</a:t>
            </a:r>
            <a:endParaRPr sz="1100">
              <a:latin typeface="Arial"/>
              <a:ea typeface="Arial"/>
              <a:cs typeface="Arial"/>
              <a:sym typeface="Arial"/>
            </a:endParaRPr>
          </a:p>
          <a:p>
            <a:pPr lvl="1" marL="329045" indent="-148070" defTabSz="914400">
              <a:lnSpc>
                <a:spcPct val="90000"/>
              </a:lnSpc>
              <a:buSzPct val="100000"/>
              <a:buFont typeface="Arial"/>
              <a:buChar char="–"/>
              <a:defRPr sz="1800"/>
            </a:pPr>
            <a:r>
              <a:rPr sz="900">
                <a:latin typeface="Arial"/>
                <a:ea typeface="Arial"/>
                <a:cs typeface="Arial"/>
                <a:sym typeface="Arial"/>
              </a:rPr>
              <a:t>AIDS Ministry of the Greek Orthodox Metropolis of San Francisco </a:t>
            </a:r>
            <a:r>
              <a:rPr sz="900">
                <a:latin typeface="Arial"/>
                <a:ea typeface="Arial"/>
                <a:cs typeface="Arial"/>
                <a:sym typeface="Arial"/>
              </a:rPr>
              <a:t>– US; national reach</a:t>
            </a:r>
            <a:endParaRPr sz="1100">
              <a:latin typeface="Arial"/>
              <a:ea typeface="Arial"/>
              <a:cs typeface="Arial"/>
              <a:sym typeface="Arial"/>
            </a:endParaRPr>
          </a:p>
          <a:p>
            <a:pPr lvl="1" marL="329045" indent="-148070" defTabSz="914400">
              <a:lnSpc>
                <a:spcPct val="90000"/>
              </a:lnSpc>
              <a:buSzPct val="100000"/>
              <a:buFont typeface="Arial"/>
              <a:buChar char="–"/>
              <a:defRPr sz="1800"/>
            </a:pPr>
            <a:r>
              <a:rPr sz="900">
                <a:latin typeface="Arial"/>
                <a:ea typeface="Arial"/>
                <a:cs typeface="Arial"/>
                <a:sym typeface="Arial"/>
              </a:rPr>
              <a:t>World Conference of Religions for Peace – UK; global reach</a:t>
            </a:r>
            <a:endParaRPr sz="1100">
              <a:latin typeface="Arial"/>
              <a:ea typeface="Arial"/>
              <a:cs typeface="Arial"/>
              <a:sym typeface="Arial"/>
            </a:endParaRPr>
          </a:p>
          <a:p>
            <a:pPr lvl="1" marL="329045" indent="-148070" defTabSz="914400">
              <a:lnSpc>
                <a:spcPct val="90000"/>
              </a:lnSpc>
              <a:buSzPct val="100000"/>
              <a:buFont typeface="Arial"/>
              <a:buChar char="–"/>
              <a:defRPr sz="1800"/>
            </a:pPr>
            <a:r>
              <a:rPr sz="900">
                <a:latin typeface="Arial"/>
                <a:ea typeface="Arial"/>
                <a:cs typeface="Arial"/>
                <a:sym typeface="Arial"/>
              </a:rPr>
              <a:t>International Center for Research on Women – US; global reach</a:t>
            </a:r>
            <a:endParaRPr sz="1100">
              <a:latin typeface="Arial"/>
              <a:ea typeface="Arial"/>
              <a:cs typeface="Arial"/>
              <a:sym typeface="Arial"/>
            </a:endParaRPr>
          </a:p>
          <a:p>
            <a:pPr lvl="1" marL="329045" indent="-148070" defTabSz="914400">
              <a:lnSpc>
                <a:spcPct val="90000"/>
              </a:lnSpc>
              <a:buSzPct val="100000"/>
              <a:buFont typeface="Arial"/>
              <a:buChar char="–"/>
              <a:defRPr sz="1800"/>
            </a:pPr>
            <a:r>
              <a:rPr sz="900">
                <a:latin typeface="Arial"/>
                <a:ea typeface="Arial"/>
                <a:cs typeface="Arial"/>
                <a:sym typeface="Arial"/>
              </a:rPr>
              <a:t>Islamic Relief Worldwide – UK (partner sites for each country in native language: German, Turkish, Arabic, Dutch, Swiss, French, Italian, Swedish etc.); global reach</a:t>
            </a:r>
            <a:endParaRPr sz="1100">
              <a:latin typeface="Arial"/>
              <a:ea typeface="Arial"/>
              <a:cs typeface="Arial"/>
              <a:sym typeface="Arial"/>
            </a:endParaRPr>
          </a:p>
          <a:p>
            <a:pPr lvl="1" marL="329045" indent="-148070" defTabSz="914400">
              <a:lnSpc>
                <a:spcPct val="90000"/>
              </a:lnSpc>
              <a:buSzPct val="100000"/>
              <a:buFont typeface="Arial"/>
              <a:buChar char="–"/>
              <a:defRPr sz="1800"/>
            </a:pPr>
            <a:r>
              <a:rPr sz="900">
                <a:latin typeface="Arial"/>
                <a:ea typeface="Arial"/>
                <a:cs typeface="Arial"/>
                <a:sym typeface="Arial"/>
              </a:rPr>
              <a:t>Canadian AIDS Society – Canada (English, French); national reach</a:t>
            </a:r>
            <a:endParaRPr sz="1100">
              <a:latin typeface="Arial"/>
              <a:ea typeface="Arial"/>
              <a:cs typeface="Arial"/>
              <a:sym typeface="Arial"/>
            </a:endParaRPr>
          </a:p>
          <a:p>
            <a:pPr lvl="1" marL="329045" indent="-148070" defTabSz="914400">
              <a:lnSpc>
                <a:spcPct val="90000"/>
              </a:lnSpc>
              <a:buSzPct val="100000"/>
              <a:buFont typeface="Arial"/>
              <a:buChar char="–"/>
              <a:defRPr sz="1800"/>
            </a:pPr>
            <a:r>
              <a:rPr sz="900">
                <a:latin typeface="Arial"/>
                <a:ea typeface="Arial"/>
                <a:cs typeface="Arial"/>
                <a:sym typeface="Arial"/>
              </a:rPr>
              <a:t>The Canadian Council of Churches – Canada (English, French); national reach</a:t>
            </a:r>
            <a:endParaRPr sz="1100">
              <a:latin typeface="Arial"/>
              <a:ea typeface="Arial"/>
              <a:cs typeface="Arial"/>
              <a:sym typeface="Arial"/>
            </a:endParaRPr>
          </a:p>
          <a:p>
            <a:pPr lvl="1" marL="329045" indent="-148070" defTabSz="914400">
              <a:lnSpc>
                <a:spcPct val="90000"/>
              </a:lnSpc>
              <a:buSzPct val="100000"/>
              <a:buFont typeface="Arial"/>
              <a:buChar char="–"/>
              <a:defRPr sz="1800"/>
            </a:pPr>
            <a:r>
              <a:rPr sz="900">
                <a:latin typeface="Arial"/>
                <a:ea typeface="Arial"/>
                <a:cs typeface="Arial"/>
                <a:sym typeface="Arial"/>
              </a:rPr>
              <a:t>The Presbyterian Church in Canada – Canada; national reach</a:t>
            </a:r>
            <a:endParaRPr sz="1100">
              <a:latin typeface="Arial"/>
              <a:ea typeface="Arial"/>
              <a:cs typeface="Arial"/>
              <a:sym typeface="Arial"/>
            </a:endParaRPr>
          </a:p>
          <a:p>
            <a:pPr lvl="1" marL="329045" indent="-148070" defTabSz="914400">
              <a:lnSpc>
                <a:spcPct val="90000"/>
              </a:lnSpc>
              <a:buSzPct val="100000"/>
              <a:buFont typeface="Arial"/>
              <a:buChar char="–"/>
              <a:defRPr sz="1800"/>
            </a:pPr>
            <a:r>
              <a:rPr sz="900">
                <a:latin typeface="Arial"/>
                <a:ea typeface="Arial"/>
                <a:cs typeface="Arial"/>
                <a:sym typeface="Arial"/>
              </a:rPr>
              <a:t>The United Church of Canada – Canada (English, French); national/international reach</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45" name="Shape 645"/>
          <p:cNvSpPr/>
          <p:nvPr>
            <p:ph type="sldImg"/>
          </p:nvPr>
        </p:nvSpPr>
        <p:spPr>
          <a:prstGeom prst="rect">
            <a:avLst/>
          </a:prstGeom>
        </p:spPr>
        <p:txBody>
          <a:bodyPr/>
          <a:lstStyle/>
          <a:p>
            <a:pPr lvl="0"/>
          </a:p>
        </p:txBody>
      </p:sp>
      <p:sp>
        <p:nvSpPr>
          <p:cNvPr id="646" name="Shape 646"/>
          <p:cNvSpPr/>
          <p:nvPr>
            <p:ph type="body" sz="quarter" idx="1"/>
          </p:nvPr>
        </p:nvSpPr>
        <p:spPr>
          <a:prstGeom prst="rect">
            <a:avLst/>
          </a:prstGeom>
        </p:spPr>
        <p:txBody>
          <a:bodyPr/>
          <a:lstStyle/>
          <a:p>
            <a:pPr lvl="0" marL="171450" indent="-171450" defTabSz="914400">
              <a:lnSpc>
                <a:spcPct val="100000"/>
              </a:lnSpc>
              <a:buSzPct val="100000"/>
              <a:buFont typeface="Arial"/>
              <a:buChar char="•"/>
              <a:defRPr sz="1800"/>
            </a:pPr>
            <a:r>
              <a:rPr sz="1100">
                <a:latin typeface="Arial"/>
                <a:ea typeface="Arial"/>
                <a:cs typeface="Arial"/>
                <a:sym typeface="Arial"/>
              </a:rPr>
              <a:t>Examples of AHPN activities include:</a:t>
            </a:r>
            <a:endParaRPr sz="1100">
              <a:latin typeface="Arial"/>
              <a:ea typeface="Arial"/>
              <a:cs typeface="Arial"/>
              <a:sym typeface="Arial"/>
            </a:endParaRPr>
          </a:p>
          <a:p>
            <a:pPr lvl="1" marL="361950" indent="-180975" defTabSz="914400">
              <a:lnSpc>
                <a:spcPct val="100000"/>
              </a:lnSpc>
              <a:buSzPct val="100000"/>
              <a:buFont typeface="Arial"/>
              <a:buChar char="–"/>
              <a:defRPr sz="1800"/>
            </a:pPr>
            <a:r>
              <a:rPr sz="1100">
                <a:latin typeface="Arial"/>
                <a:ea typeface="Arial"/>
                <a:cs typeface="Arial"/>
                <a:sym typeface="Arial"/>
              </a:rPr>
              <a:t>HIV and Faith Discussion Paper. Engaging Muslim and Christian leaders on the issue of HIV (2009)</a:t>
            </a:r>
            <a:endParaRPr sz="1100">
              <a:latin typeface="Arial"/>
              <a:ea typeface="Arial"/>
              <a:cs typeface="Arial"/>
              <a:sym typeface="Arial"/>
            </a:endParaRPr>
          </a:p>
          <a:p>
            <a:pPr lvl="1" marL="361950" indent="-180975" defTabSz="914400">
              <a:lnSpc>
                <a:spcPct val="100000"/>
              </a:lnSpc>
              <a:buSzPct val="100000"/>
              <a:buFont typeface="Arial"/>
              <a:buChar char="–"/>
              <a:defRPr sz="1800"/>
            </a:pPr>
            <a:r>
              <a:rPr sz="1100">
                <a:latin typeface="Arial"/>
                <a:ea typeface="Arial"/>
                <a:cs typeface="Arial"/>
                <a:sym typeface="Arial"/>
              </a:rPr>
              <a:t>Faith leaders toolkit: Breaking the Loud Silence of HIV (see next slide)</a:t>
            </a:r>
            <a:endParaRPr sz="1100">
              <a:latin typeface="Arial"/>
              <a:ea typeface="Arial"/>
              <a:cs typeface="Arial"/>
              <a:sym typeface="Arial"/>
            </a:endParaRPr>
          </a:p>
          <a:p>
            <a:pPr lvl="1" marL="361950" indent="-180975" defTabSz="914400">
              <a:lnSpc>
                <a:spcPct val="100000"/>
              </a:lnSpc>
              <a:buSzPct val="100000"/>
              <a:buFont typeface="Arial"/>
              <a:buChar char="–"/>
              <a:defRPr sz="1800"/>
            </a:pPr>
            <a:r>
              <a:rPr sz="1100">
                <a:latin typeface="Arial"/>
                <a:ea typeface="Arial"/>
                <a:cs typeface="Arial"/>
                <a:sym typeface="Arial"/>
              </a:rPr>
              <a:t>Multi-language HIV prevention DVD </a:t>
            </a:r>
            <a:endParaRPr sz="1100">
              <a:latin typeface="Arial"/>
              <a:ea typeface="Arial"/>
              <a:cs typeface="Arial"/>
              <a:sym typeface="Arial"/>
            </a:endParaRPr>
          </a:p>
          <a:p>
            <a:pPr lvl="1" marL="361950" indent="-180975" defTabSz="914400">
              <a:lnSpc>
                <a:spcPct val="100000"/>
              </a:lnSpc>
              <a:buSzPct val="100000"/>
              <a:buFont typeface="Arial"/>
              <a:buChar char="–"/>
              <a:defRPr sz="1800"/>
            </a:pPr>
            <a:r>
              <a:rPr sz="1100">
                <a:latin typeface="Arial"/>
                <a:ea typeface="Arial"/>
                <a:cs typeface="Arial"/>
                <a:sym typeface="Arial"/>
              </a:rPr>
              <a:t>Campaign on widespread global access and use of microbicides </a:t>
            </a:r>
            <a:endParaRPr sz="1100">
              <a:latin typeface="Arial"/>
              <a:ea typeface="Arial"/>
              <a:cs typeface="Arial"/>
              <a:sym typeface="Arial"/>
            </a:endParaRPr>
          </a:p>
          <a:p>
            <a:pPr lvl="1" marL="361950" indent="-180975" defTabSz="914400">
              <a:lnSpc>
                <a:spcPct val="100000"/>
              </a:lnSpc>
              <a:buSzPct val="100000"/>
              <a:buFont typeface="Arial"/>
              <a:buChar char="–"/>
              <a:defRPr sz="1800"/>
            </a:pPr>
            <a:r>
              <a:rPr sz="1100">
                <a:latin typeface="Arial"/>
                <a:ea typeface="Arial"/>
                <a:cs typeface="Arial"/>
                <a:sym typeface="Arial"/>
              </a:rPr>
              <a:t>The ‘Vital Voices’ leadership programme </a:t>
            </a:r>
            <a:endParaRPr sz="1100">
              <a:latin typeface="Arial"/>
              <a:ea typeface="Arial"/>
              <a:cs typeface="Arial"/>
              <a:sym typeface="Arial"/>
            </a:endParaRPr>
          </a:p>
          <a:p>
            <a:pPr lvl="1" marL="361950" indent="-180975" defTabSz="914400">
              <a:lnSpc>
                <a:spcPct val="100000"/>
              </a:lnSpc>
              <a:buSzPct val="100000"/>
              <a:buFont typeface="Arial"/>
              <a:buChar char="–"/>
              <a:defRPr sz="1800"/>
            </a:pPr>
            <a:r>
              <a:rPr sz="1100">
                <a:latin typeface="Arial"/>
                <a:ea typeface="Arial"/>
                <a:cs typeface="Arial"/>
                <a:sym typeface="Arial"/>
              </a:rPr>
              <a:t>Working with faith communities to challenge stigma and HIV</a:t>
            </a:r>
            <a:endParaRPr sz="1100">
              <a:latin typeface="Arial"/>
              <a:ea typeface="Arial"/>
              <a:cs typeface="Arial"/>
              <a:sym typeface="Arial"/>
            </a:endParaRPr>
          </a:p>
          <a:p>
            <a:pPr lvl="1" marL="361950" indent="-180975" defTabSz="914400">
              <a:lnSpc>
                <a:spcPct val="100000"/>
              </a:lnSpc>
              <a:buSzPct val="100000"/>
              <a:buFont typeface="Arial"/>
              <a:buChar char="–"/>
              <a:defRPr sz="1800"/>
            </a:pPr>
            <a:r>
              <a:rPr sz="1100">
                <a:latin typeface="Arial"/>
                <a:ea typeface="Arial"/>
                <a:cs typeface="Arial"/>
                <a:sym typeface="Arial"/>
              </a:rPr>
              <a:t>Directory of faith organisations who support work around HIV</a:t>
            </a:r>
            <a:endParaRPr sz="1100">
              <a:latin typeface="Arial"/>
              <a:ea typeface="Arial"/>
              <a:cs typeface="Arial"/>
              <a:sym typeface="Arial"/>
            </a:endParaRPr>
          </a:p>
          <a:p>
            <a:pPr lvl="1" marL="361950" indent="-180975" defTabSz="914400">
              <a:lnSpc>
                <a:spcPct val="100000"/>
              </a:lnSpc>
              <a:buSzPct val="100000"/>
              <a:buFont typeface="Arial"/>
              <a:buChar char="–"/>
              <a:defRPr sz="1800"/>
            </a:pPr>
            <a:r>
              <a:rPr sz="1100">
                <a:latin typeface="Arial"/>
                <a:ea typeface="Arial"/>
                <a:cs typeface="Arial"/>
                <a:sym typeface="Arial"/>
              </a:rPr>
              <a:t>A pilot training course for clergy members in an area of London designed to provide clergy members with a strong background on HIV</a:t>
            </a:r>
            <a:endParaRPr sz="1100">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52" name="Shape 652"/>
          <p:cNvSpPr/>
          <p:nvPr>
            <p:ph type="sldImg"/>
          </p:nvPr>
        </p:nvSpPr>
        <p:spPr>
          <a:prstGeom prst="rect">
            <a:avLst/>
          </a:prstGeom>
        </p:spPr>
        <p:txBody>
          <a:bodyPr/>
          <a:lstStyle/>
          <a:p>
            <a:pPr lvl="0"/>
          </a:p>
        </p:txBody>
      </p:sp>
      <p:sp>
        <p:nvSpPr>
          <p:cNvPr id="653" name="Shape 653"/>
          <p:cNvSpPr/>
          <p:nvPr>
            <p:ph type="body" sz="quarter" idx="1"/>
          </p:nvPr>
        </p:nvSpPr>
        <p:spPr>
          <a:prstGeom prst="rect">
            <a:avLst/>
          </a:prstGeom>
        </p:spPr>
        <p:txBody>
          <a:bodyPr/>
          <a:lstStyle/>
          <a:p>
            <a:pPr lvl="0" marL="171450" indent="-171450" defTabSz="914400">
              <a:lnSpc>
                <a:spcPct val="100000"/>
              </a:lnSpc>
              <a:buSzPct val="100000"/>
              <a:buFont typeface="Arial"/>
              <a:buChar char="•"/>
              <a:defRPr sz="1800"/>
            </a:pPr>
            <a:r>
              <a:rPr sz="1100">
                <a:latin typeface="Arial"/>
                <a:ea typeface="Arial"/>
                <a:cs typeface="Arial"/>
                <a:sym typeface="Arial"/>
              </a:rPr>
              <a:t>‘Breaking the Loud Silence of HIV’ is a toolkit available to faith leaders who attend an associated training course </a:t>
            </a:r>
            <a:endParaRPr sz="1100">
              <a:latin typeface="Arial"/>
              <a:ea typeface="Arial"/>
              <a:cs typeface="Arial"/>
              <a:sym typeface="Arial"/>
            </a:endParaRPr>
          </a:p>
          <a:p>
            <a:pPr lvl="0" marL="171450" indent="-171450" defTabSz="914400">
              <a:lnSpc>
                <a:spcPct val="100000"/>
              </a:lnSpc>
              <a:buSzPct val="100000"/>
              <a:buFont typeface="Arial"/>
              <a:buChar char="•"/>
              <a:defRPr sz="1800"/>
            </a:pPr>
            <a:r>
              <a:rPr sz="1100">
                <a:latin typeface="Arial"/>
                <a:ea typeface="Arial"/>
                <a:cs typeface="Arial"/>
                <a:sym typeface="Arial"/>
              </a:rPr>
              <a:t>This toolkit aims to train faith communities on HIV and the stigma surrounding the disease. It describes how faith-based organisations can be supportive of the congregation and is designed for use at prayer meetings, bible class or as part of a Church education programme</a:t>
            </a:r>
            <a:endParaRPr sz="1100">
              <a:latin typeface="Arial"/>
              <a:ea typeface="Arial"/>
              <a:cs typeface="Arial"/>
              <a:sym typeface="Arial"/>
            </a:endParaRPr>
          </a:p>
          <a:p>
            <a:pPr lvl="0" marL="171450" indent="-171450" defTabSz="914400">
              <a:lnSpc>
                <a:spcPct val="100000"/>
              </a:lnSpc>
              <a:buSzPct val="100000"/>
              <a:buFont typeface="Arial"/>
              <a:buChar char="•"/>
              <a:defRPr sz="1800"/>
            </a:pPr>
            <a:r>
              <a:rPr sz="1100">
                <a:latin typeface="Arial"/>
                <a:ea typeface="Arial"/>
                <a:cs typeface="Arial"/>
                <a:sym typeface="Arial"/>
              </a:rPr>
              <a:t>‘Breaking the Loud Silence of HIV’ is </a:t>
            </a:r>
            <a:r>
              <a:rPr sz="1100">
                <a:latin typeface="Arial"/>
                <a:ea typeface="Arial"/>
                <a:cs typeface="Arial"/>
                <a:sym typeface="Arial"/>
              </a:rPr>
              <a:t>provided by UK National African HIV Prevention Programme (NAHIP) and the African Health Policy Network (AHPN)  </a:t>
            </a:r>
            <a:endParaRPr sz="1100">
              <a:latin typeface="Arial"/>
              <a:ea typeface="Arial"/>
              <a:cs typeface="Arial"/>
              <a:sym typeface="Arial"/>
            </a:endParaRPr>
          </a:p>
          <a:p>
            <a:pPr lvl="0" marL="171450" indent="-171450" defTabSz="914400">
              <a:lnSpc>
                <a:spcPct val="100000"/>
              </a:lnSpc>
              <a:buSzPct val="100000"/>
              <a:buFont typeface="Arial"/>
              <a:buChar char="•"/>
              <a:defRPr sz="1800"/>
            </a:pPr>
            <a:r>
              <a:rPr sz="1100">
                <a:latin typeface="Arial"/>
                <a:ea typeface="Arial"/>
                <a:cs typeface="Arial"/>
                <a:sym typeface="Arial"/>
              </a:rPr>
              <a:t>‘Breaking the Loud Silence of HIV’ content:</a:t>
            </a:r>
            <a:endParaRPr sz="1100">
              <a:latin typeface="Arial"/>
              <a:ea typeface="Arial"/>
              <a:cs typeface="Arial"/>
              <a:sym typeface="Arial"/>
            </a:endParaRPr>
          </a:p>
          <a:p>
            <a:pPr lvl="1" marL="361950" indent="-180975" defTabSz="914400">
              <a:lnSpc>
                <a:spcPct val="100000"/>
              </a:lnSpc>
              <a:buSzPct val="100000"/>
              <a:buFont typeface="Arial"/>
              <a:buChar char="–"/>
              <a:defRPr sz="1800"/>
            </a:pPr>
            <a:r>
              <a:rPr sz="1100">
                <a:latin typeface="Arial"/>
                <a:ea typeface="Arial"/>
                <a:cs typeface="Arial"/>
                <a:sym typeface="Arial"/>
              </a:rPr>
              <a:t>Living with HIV</a:t>
            </a:r>
            <a:endParaRPr sz="1100">
              <a:latin typeface="Arial"/>
              <a:ea typeface="Arial"/>
              <a:cs typeface="Arial"/>
              <a:sym typeface="Arial"/>
            </a:endParaRPr>
          </a:p>
          <a:p>
            <a:pPr lvl="1" marL="361950" indent="-180975" defTabSz="914400">
              <a:lnSpc>
                <a:spcPct val="100000"/>
              </a:lnSpc>
              <a:buSzPct val="100000"/>
              <a:buFont typeface="Arial"/>
              <a:buChar char="–"/>
              <a:defRPr sz="1800"/>
            </a:pPr>
            <a:r>
              <a:rPr sz="1100">
                <a:latin typeface="Arial"/>
                <a:ea typeface="Arial"/>
                <a:cs typeface="Arial"/>
                <a:sym typeface="Arial"/>
              </a:rPr>
              <a:t>Testing and transmission</a:t>
            </a:r>
            <a:endParaRPr sz="1100">
              <a:latin typeface="Arial"/>
              <a:ea typeface="Arial"/>
              <a:cs typeface="Arial"/>
              <a:sym typeface="Arial"/>
            </a:endParaRPr>
          </a:p>
          <a:p>
            <a:pPr lvl="1" marL="361950" indent="-180975" defTabSz="914400">
              <a:lnSpc>
                <a:spcPct val="100000"/>
              </a:lnSpc>
              <a:buSzPct val="100000"/>
              <a:buFont typeface="Arial"/>
              <a:buChar char="–"/>
              <a:defRPr sz="1800"/>
            </a:pPr>
            <a:r>
              <a:rPr sz="1100">
                <a:latin typeface="Arial"/>
                <a:ea typeface="Arial"/>
                <a:cs typeface="Arial"/>
                <a:sym typeface="Arial"/>
              </a:rPr>
              <a:t>Support from churches</a:t>
            </a:r>
            <a:endParaRPr sz="1100">
              <a:latin typeface="Arial"/>
              <a:ea typeface="Arial"/>
              <a:cs typeface="Arial"/>
              <a:sym typeface="Arial"/>
            </a:endParaRPr>
          </a:p>
          <a:p>
            <a:pPr lvl="1" marL="361950" indent="-180975" defTabSz="914400">
              <a:lnSpc>
                <a:spcPct val="100000"/>
              </a:lnSpc>
              <a:buSzPct val="100000"/>
              <a:buFont typeface="Arial"/>
              <a:buChar char="–"/>
              <a:defRPr sz="1800"/>
            </a:pPr>
            <a:r>
              <a:rPr sz="1100">
                <a:latin typeface="Arial"/>
                <a:ea typeface="Arial"/>
                <a:cs typeface="Arial"/>
                <a:sym typeface="Arial"/>
              </a:rPr>
              <a:t>Helping faith leaders and congregations</a:t>
            </a:r>
            <a:endParaRPr sz="1100">
              <a:latin typeface="Arial"/>
              <a:ea typeface="Arial"/>
              <a:cs typeface="Arial"/>
              <a:sym typeface="Arial"/>
            </a:endParaRPr>
          </a:p>
          <a:p>
            <a:pPr lvl="1" marL="361950" indent="-180975" defTabSz="914400">
              <a:lnSpc>
                <a:spcPct val="100000"/>
              </a:lnSpc>
              <a:buSzPct val="100000"/>
              <a:buFont typeface="Arial"/>
              <a:buChar char="–"/>
              <a:defRPr sz="1800"/>
            </a:pPr>
            <a:r>
              <a:rPr sz="1100">
                <a:latin typeface="Arial"/>
                <a:ea typeface="Arial"/>
                <a:cs typeface="Arial"/>
                <a:sym typeface="Arial"/>
              </a:rPr>
              <a:t>Living positively</a:t>
            </a:r>
            <a:endParaRPr sz="1100">
              <a:latin typeface="Arial"/>
              <a:ea typeface="Arial"/>
              <a:cs typeface="Arial"/>
              <a:sym typeface="Arial"/>
            </a:endParaRPr>
          </a:p>
          <a:p>
            <a:pPr lvl="1" marL="361950" indent="-180975" defTabSz="914400">
              <a:lnSpc>
                <a:spcPct val="100000"/>
              </a:lnSpc>
              <a:buSzPct val="100000"/>
              <a:buFont typeface="Arial"/>
              <a:buChar char="–"/>
              <a:defRPr sz="1800"/>
            </a:pPr>
            <a:r>
              <a:rPr sz="1100">
                <a:latin typeface="Arial"/>
                <a:ea typeface="Arial"/>
                <a:cs typeface="Arial"/>
                <a:sym typeface="Arial"/>
              </a:rPr>
              <a:t>Using the tool kit</a:t>
            </a:r>
            <a:endParaRPr sz="1100">
              <a:latin typeface="Arial"/>
              <a:ea typeface="Arial"/>
              <a:cs typeface="Arial"/>
              <a:sym typeface="Arial"/>
            </a:endParaRPr>
          </a:p>
          <a:p>
            <a:pPr lvl="1" marL="361950" indent="-180975" defTabSz="914400">
              <a:lnSpc>
                <a:spcPct val="100000"/>
              </a:lnSpc>
              <a:buSzPct val="100000"/>
              <a:buFont typeface="Arial"/>
              <a:buChar char="–"/>
              <a:defRPr sz="1800"/>
            </a:pPr>
            <a:r>
              <a:rPr sz="1100">
                <a:latin typeface="Arial"/>
                <a:ea typeface="Arial"/>
                <a:cs typeface="Arial"/>
                <a:sym typeface="Arial"/>
              </a:rPr>
              <a:t>Inspirations</a:t>
            </a:r>
            <a:endParaRPr sz="1100">
              <a:latin typeface="Arial"/>
              <a:ea typeface="Arial"/>
              <a:cs typeface="Arial"/>
              <a:sym typeface="Arial"/>
            </a:endParaRPr>
          </a:p>
          <a:p>
            <a:pPr lvl="1" marL="361950" indent="-180975" defTabSz="914400">
              <a:lnSpc>
                <a:spcPct val="100000"/>
              </a:lnSpc>
              <a:buSzPct val="100000"/>
              <a:buFont typeface="Arial"/>
              <a:buChar char="–"/>
              <a:defRPr sz="1800"/>
            </a:pPr>
            <a:endParaRPr sz="1100">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61" name="Shape 661"/>
          <p:cNvSpPr/>
          <p:nvPr>
            <p:ph type="sldImg"/>
          </p:nvPr>
        </p:nvSpPr>
        <p:spPr>
          <a:prstGeom prst="rect">
            <a:avLst/>
          </a:prstGeom>
        </p:spPr>
        <p:txBody>
          <a:bodyPr/>
          <a:lstStyle/>
          <a:p>
            <a:pPr lvl="0"/>
          </a:p>
        </p:txBody>
      </p:sp>
      <p:sp>
        <p:nvSpPr>
          <p:cNvPr id="662" name="Shape 662"/>
          <p:cNvSpPr/>
          <p:nvPr>
            <p:ph type="body" sz="quarter" idx="1"/>
          </p:nvPr>
        </p:nvSpPr>
        <p:spPr>
          <a:prstGeom prst="rect">
            <a:avLst/>
          </a:prstGeom>
        </p:spPr>
        <p:txBody>
          <a:bodyPr/>
          <a:lstStyle>
            <a:lvl1pPr marL="171450" indent="-171450" defTabSz="914400">
              <a:lnSpc>
                <a:spcPct val="100000"/>
              </a:lnSpc>
              <a:buSzPct val="100000"/>
              <a:buFont typeface="Arial"/>
              <a:buChar char="•"/>
              <a:defRPr sz="1100">
                <a:latin typeface="Arial"/>
                <a:ea typeface="Arial"/>
                <a:cs typeface="Arial"/>
                <a:sym typeface="Arial"/>
              </a:defRPr>
            </a:lvl1pPr>
          </a:lstStyle>
          <a:p>
            <a:pPr lvl="0">
              <a:defRPr sz="1800"/>
            </a:pPr>
            <a:r>
              <a:rPr sz="1100"/>
              <a:t>Along with giving information about HIV testing and diagnosis. Faith Positive also runs rapid HIV testing events to encourage HIV testing and early diagnosis within the African community</a:t>
            </a:r>
            <a:endParaRPr sz="11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94" name="Shape 694"/>
          <p:cNvSpPr/>
          <p:nvPr>
            <p:ph type="sldImg"/>
          </p:nvPr>
        </p:nvSpPr>
        <p:spPr>
          <a:prstGeom prst="rect">
            <a:avLst/>
          </a:prstGeom>
        </p:spPr>
        <p:txBody>
          <a:bodyPr/>
          <a:lstStyle/>
          <a:p>
            <a:pPr lvl="0"/>
          </a:p>
        </p:txBody>
      </p:sp>
      <p:sp>
        <p:nvSpPr>
          <p:cNvPr id="695" name="Shape 695"/>
          <p:cNvSpPr/>
          <p:nvPr>
            <p:ph type="body" sz="quarter" idx="1"/>
          </p:nvPr>
        </p:nvSpPr>
        <p:spPr>
          <a:prstGeom prst="rect">
            <a:avLst/>
          </a:prstGeom>
        </p:spPr>
        <p:txBody>
          <a:bodyPr/>
          <a:lstStyle/>
          <a:p>
            <a:pPr lvl="0" marL="171450" indent="-171450" defTabSz="914400">
              <a:lnSpc>
                <a:spcPct val="100000"/>
              </a:lnSpc>
              <a:buSzPct val="100000"/>
              <a:buFont typeface="Arial"/>
              <a:buChar char="•"/>
              <a:defRPr sz="1800"/>
            </a:pPr>
            <a:r>
              <a:rPr sz="1100">
                <a:latin typeface="Arial"/>
                <a:ea typeface="Arial"/>
                <a:cs typeface="Arial"/>
                <a:sym typeface="Arial"/>
              </a:rPr>
              <a:t>Tearfund has a strategy to tackle HIV at international, national and local levels. This plan includes:</a:t>
            </a:r>
            <a:endParaRPr sz="1100">
              <a:latin typeface="Arial"/>
              <a:ea typeface="Arial"/>
              <a:cs typeface="Arial"/>
              <a:sym typeface="Arial"/>
            </a:endParaRPr>
          </a:p>
          <a:p>
            <a:pPr lvl="1" marL="361950" indent="-180975" defTabSz="914400">
              <a:lnSpc>
                <a:spcPct val="100000"/>
              </a:lnSpc>
              <a:buSzPct val="100000"/>
              <a:buFont typeface="Arial"/>
              <a:buChar char="–"/>
              <a:defRPr sz="1800"/>
            </a:pPr>
            <a:r>
              <a:rPr sz="1100">
                <a:latin typeface="Arial"/>
                <a:ea typeface="Arial"/>
                <a:cs typeface="Arial"/>
                <a:sym typeface="Arial"/>
              </a:rPr>
              <a:t>Preventing mother-to-child transmission of HIV</a:t>
            </a:r>
            <a:endParaRPr sz="1100">
              <a:latin typeface="Arial"/>
              <a:ea typeface="Arial"/>
              <a:cs typeface="Arial"/>
              <a:sym typeface="Arial"/>
            </a:endParaRPr>
          </a:p>
          <a:p>
            <a:pPr lvl="1" marL="361950" indent="-180975" defTabSz="914400">
              <a:lnSpc>
                <a:spcPct val="100000"/>
              </a:lnSpc>
              <a:buSzPct val="100000"/>
              <a:buFont typeface="Arial"/>
              <a:buChar char="–"/>
              <a:defRPr sz="1800"/>
            </a:pPr>
            <a:r>
              <a:rPr sz="1100">
                <a:latin typeface="Arial"/>
                <a:ea typeface="Arial"/>
                <a:cs typeface="Arial"/>
                <a:sym typeface="Arial"/>
              </a:rPr>
              <a:t>Supporting women and children affected by HIV</a:t>
            </a:r>
            <a:endParaRPr sz="1100">
              <a:latin typeface="Arial"/>
              <a:ea typeface="Arial"/>
              <a:cs typeface="Arial"/>
              <a:sym typeface="Arial"/>
            </a:endParaRPr>
          </a:p>
          <a:p>
            <a:pPr lvl="1" marL="361950" indent="-180975" defTabSz="914400">
              <a:lnSpc>
                <a:spcPct val="100000"/>
              </a:lnSpc>
              <a:buSzPct val="100000"/>
              <a:buFont typeface="Arial"/>
              <a:buChar char="–"/>
              <a:defRPr sz="1800"/>
            </a:pPr>
            <a:r>
              <a:rPr sz="1100">
                <a:latin typeface="Arial"/>
                <a:ea typeface="Arial"/>
                <a:cs typeface="Arial"/>
                <a:sym typeface="Arial"/>
              </a:rPr>
              <a:t>Promoting access to treatment, including anti-retroviral drugs</a:t>
            </a:r>
            <a:endParaRPr sz="1100">
              <a:latin typeface="Arial"/>
              <a:ea typeface="Arial"/>
              <a:cs typeface="Arial"/>
              <a:sym typeface="Arial"/>
            </a:endParaRPr>
          </a:p>
          <a:p>
            <a:pPr lvl="1" marL="361950" indent="-180975" defTabSz="914400">
              <a:lnSpc>
                <a:spcPct val="100000"/>
              </a:lnSpc>
              <a:buSzPct val="100000"/>
              <a:buFont typeface="Arial"/>
              <a:buChar char="–"/>
              <a:defRPr sz="1800"/>
            </a:pPr>
            <a:r>
              <a:rPr sz="1100">
                <a:latin typeface="Arial"/>
                <a:ea typeface="Arial"/>
                <a:cs typeface="Arial"/>
                <a:sym typeface="Arial"/>
              </a:rPr>
              <a:t>Ending stigma and discrimination</a:t>
            </a:r>
            <a:endParaRPr sz="1100">
              <a:latin typeface="Arial"/>
              <a:ea typeface="Arial"/>
              <a:cs typeface="Arial"/>
              <a:sym typeface="Arial"/>
            </a:endParaRPr>
          </a:p>
          <a:p>
            <a:pPr lvl="1" marL="361950" indent="-180975" defTabSz="914400">
              <a:lnSpc>
                <a:spcPct val="100000"/>
              </a:lnSpc>
              <a:buSzPct val="100000"/>
              <a:buFont typeface="Arial"/>
              <a:buChar char="–"/>
              <a:defRPr sz="1800"/>
            </a:pPr>
            <a:r>
              <a:rPr sz="1100">
                <a:latin typeface="Arial"/>
                <a:ea typeface="Arial"/>
                <a:cs typeface="Arial"/>
                <a:sym typeface="Arial"/>
              </a:rPr>
              <a:t>Changing behaviour among young children and adults</a:t>
            </a:r>
            <a:endParaRPr sz="1100">
              <a:latin typeface="Arial"/>
              <a:ea typeface="Arial"/>
              <a:cs typeface="Arial"/>
              <a:sym typeface="Arial"/>
            </a:endParaRPr>
          </a:p>
          <a:p>
            <a:pPr lvl="0" marL="171450" indent="-171450" defTabSz="914400">
              <a:lnSpc>
                <a:spcPct val="100000"/>
              </a:lnSpc>
              <a:buSzPct val="100000"/>
              <a:buFont typeface="Arial"/>
              <a:buChar char="•"/>
              <a:defRPr sz="1800"/>
            </a:pPr>
            <a:r>
              <a:rPr sz="1100">
                <a:latin typeface="Arial"/>
                <a:ea typeface="Arial"/>
                <a:cs typeface="Arial"/>
                <a:sym typeface="Arial"/>
              </a:rPr>
              <a:t>‘Right Here Right Now: How Your Church Can Take Action to Help People Living with HIV’ is a manual for faith leaders</a:t>
            </a:r>
            <a:endParaRPr sz="1100">
              <a:latin typeface="Arial"/>
              <a:ea typeface="Arial"/>
              <a:cs typeface="Arial"/>
              <a:sym typeface="Arial"/>
            </a:endParaRPr>
          </a:p>
          <a:p>
            <a:pPr lvl="1" marL="361950" indent="-180975" defTabSz="914400">
              <a:lnSpc>
                <a:spcPct val="100000"/>
              </a:lnSpc>
              <a:buSzPct val="100000"/>
              <a:buFont typeface="Arial"/>
              <a:buChar char="–"/>
              <a:defRPr sz="1800"/>
            </a:pPr>
            <a:r>
              <a:rPr sz="1100">
                <a:latin typeface="Arial"/>
                <a:ea typeface="Arial"/>
                <a:cs typeface="Arial"/>
                <a:sym typeface="Arial"/>
              </a:rPr>
              <a:t>Provides practical steps to help churches address issues faced by people living with HIV in their community, for example:</a:t>
            </a:r>
            <a:endParaRPr sz="1100">
              <a:latin typeface="Arial"/>
              <a:ea typeface="Arial"/>
              <a:cs typeface="Arial"/>
              <a:sym typeface="Arial"/>
            </a:endParaRPr>
          </a:p>
          <a:p>
            <a:pPr lvl="2" marL="542925" indent="-180975" defTabSz="914400">
              <a:lnSpc>
                <a:spcPct val="100000"/>
              </a:lnSpc>
              <a:buSzPct val="100000"/>
              <a:buFont typeface="Wingdings"/>
              <a:buChar char="▪"/>
              <a:defRPr sz="1800"/>
            </a:pPr>
            <a:r>
              <a:rPr sz="1100">
                <a:latin typeface="Arial"/>
                <a:ea typeface="Arial"/>
                <a:cs typeface="Arial"/>
                <a:sym typeface="Arial"/>
              </a:rPr>
              <a:t>Befriending schemes</a:t>
            </a:r>
            <a:endParaRPr sz="1100">
              <a:latin typeface="Arial"/>
              <a:ea typeface="Arial"/>
              <a:cs typeface="Arial"/>
              <a:sym typeface="Arial"/>
            </a:endParaRPr>
          </a:p>
          <a:p>
            <a:pPr lvl="2" marL="542925" indent="-180975" defTabSz="914400">
              <a:lnSpc>
                <a:spcPct val="100000"/>
              </a:lnSpc>
              <a:buSzPct val="100000"/>
              <a:buFont typeface="Wingdings"/>
              <a:buChar char="▪"/>
              <a:defRPr sz="1800"/>
            </a:pPr>
            <a:r>
              <a:rPr sz="1100">
                <a:latin typeface="Arial"/>
                <a:ea typeface="Arial"/>
                <a:cs typeface="Arial"/>
                <a:sym typeface="Arial"/>
              </a:rPr>
              <a:t>Translation and support in accessing testing and treatment</a:t>
            </a:r>
            <a:endParaRPr sz="1100">
              <a:latin typeface="Arial"/>
              <a:ea typeface="Arial"/>
              <a:cs typeface="Arial"/>
              <a:sym typeface="Arial"/>
            </a:endParaRPr>
          </a:p>
          <a:p>
            <a:pPr lvl="2" marL="542925" indent="-180975" defTabSz="914400">
              <a:lnSpc>
                <a:spcPct val="100000"/>
              </a:lnSpc>
              <a:buSzPct val="100000"/>
              <a:buFont typeface="Wingdings"/>
              <a:buChar char="▪"/>
              <a:defRPr sz="1800"/>
            </a:pPr>
            <a:r>
              <a:rPr sz="1100">
                <a:latin typeface="Arial"/>
                <a:ea typeface="Arial"/>
                <a:cs typeface="Arial"/>
                <a:sym typeface="Arial"/>
              </a:rPr>
              <a:t>Welcoming people with HIV into communities</a:t>
            </a:r>
            <a:endParaRPr sz="1100">
              <a:latin typeface="Arial"/>
              <a:ea typeface="Arial"/>
              <a:cs typeface="Arial"/>
              <a:sym typeface="Arial"/>
            </a:endParaRPr>
          </a:p>
          <a:p>
            <a:pPr lvl="2" marL="542925" indent="-180975" defTabSz="914400">
              <a:lnSpc>
                <a:spcPct val="100000"/>
              </a:lnSpc>
              <a:buSzPct val="100000"/>
              <a:buFont typeface="Wingdings"/>
              <a:buChar char="▪"/>
              <a:defRPr sz="1800"/>
            </a:pPr>
            <a:r>
              <a:rPr sz="1100">
                <a:latin typeface="Arial"/>
                <a:ea typeface="Arial"/>
                <a:cs typeface="Arial"/>
                <a:sym typeface="Arial"/>
              </a:rPr>
              <a:t>Spiritual guidance</a:t>
            </a:r>
            <a:endParaRPr sz="1100">
              <a:latin typeface="Arial"/>
              <a:ea typeface="Arial"/>
              <a:cs typeface="Arial"/>
              <a:sym typeface="Arial"/>
            </a:endParaRPr>
          </a:p>
          <a:p>
            <a:pPr lvl="2" marL="542925" indent="-180975" defTabSz="914400">
              <a:lnSpc>
                <a:spcPct val="100000"/>
              </a:lnSpc>
              <a:buSzPct val="100000"/>
              <a:buFont typeface="Wingdings"/>
              <a:buChar char="▪"/>
              <a:defRPr sz="1800"/>
            </a:pPr>
            <a:r>
              <a:rPr sz="1100">
                <a:latin typeface="Arial"/>
                <a:ea typeface="Arial"/>
                <a:cs typeface="Arial"/>
                <a:sym typeface="Arial"/>
              </a:rPr>
              <a:t>Education in schools</a:t>
            </a:r>
            <a:endParaRPr sz="1100">
              <a:latin typeface="Arial"/>
              <a:ea typeface="Arial"/>
              <a:cs typeface="Arial"/>
              <a:sym typeface="Arial"/>
            </a:endParaRPr>
          </a:p>
          <a:p>
            <a:pPr lvl="1" marL="361950" indent="-180975" defTabSz="914400">
              <a:lnSpc>
                <a:spcPct val="100000"/>
              </a:lnSpc>
              <a:buSzPct val="100000"/>
              <a:buFont typeface="Arial"/>
              <a:buChar char="–"/>
              <a:defRPr sz="1800"/>
            </a:pPr>
            <a:r>
              <a:rPr sz="1100">
                <a:latin typeface="Arial"/>
                <a:ea typeface="Arial"/>
                <a:cs typeface="Arial"/>
                <a:sym typeface="Arial"/>
              </a:rPr>
              <a:t>Information on how to lead a prayer meeting/service to:</a:t>
            </a:r>
            <a:endParaRPr sz="1100">
              <a:latin typeface="Arial"/>
              <a:ea typeface="Arial"/>
              <a:cs typeface="Arial"/>
              <a:sym typeface="Arial"/>
            </a:endParaRPr>
          </a:p>
          <a:p>
            <a:pPr lvl="2" marL="542925" indent="-180975" defTabSz="914400">
              <a:lnSpc>
                <a:spcPct val="100000"/>
              </a:lnSpc>
              <a:buSzPct val="100000"/>
              <a:buFont typeface="Wingdings"/>
              <a:buChar char="▪"/>
              <a:defRPr sz="1800"/>
            </a:pPr>
            <a:r>
              <a:rPr sz="1100">
                <a:latin typeface="Arial"/>
                <a:ea typeface="Arial"/>
                <a:cs typeface="Arial"/>
                <a:sym typeface="Arial"/>
              </a:rPr>
              <a:t>Inform the congregation about HIV and dispel myths</a:t>
            </a:r>
            <a:endParaRPr sz="1100">
              <a:latin typeface="Arial"/>
              <a:ea typeface="Arial"/>
              <a:cs typeface="Arial"/>
              <a:sym typeface="Arial"/>
            </a:endParaRPr>
          </a:p>
          <a:p>
            <a:pPr lvl="2" marL="542925" indent="-180975" defTabSz="914400">
              <a:lnSpc>
                <a:spcPct val="100000"/>
              </a:lnSpc>
              <a:buSzPct val="100000"/>
              <a:buFont typeface="Wingdings"/>
              <a:buChar char="▪"/>
              <a:defRPr sz="1800"/>
            </a:pPr>
            <a:r>
              <a:rPr sz="1100">
                <a:latin typeface="Arial"/>
                <a:ea typeface="Arial"/>
                <a:cs typeface="Arial"/>
                <a:sym typeface="Arial"/>
              </a:rPr>
              <a:t>Discuss stigma</a:t>
            </a:r>
            <a:endParaRPr sz="1100">
              <a:latin typeface="Arial"/>
              <a:ea typeface="Arial"/>
              <a:cs typeface="Arial"/>
              <a:sym typeface="Arial"/>
            </a:endParaRPr>
          </a:p>
          <a:p>
            <a:pPr lvl="2" marL="542925" indent="-180975" defTabSz="914400">
              <a:lnSpc>
                <a:spcPct val="100000"/>
              </a:lnSpc>
              <a:buSzPct val="100000"/>
              <a:buFont typeface="Wingdings"/>
              <a:buChar char="▪"/>
              <a:defRPr sz="1800"/>
            </a:pPr>
            <a:r>
              <a:rPr sz="1100">
                <a:latin typeface="Arial"/>
                <a:ea typeface="Arial"/>
                <a:cs typeface="Arial"/>
                <a:sym typeface="Arial"/>
              </a:rPr>
              <a:t>Involve people living openly with HIV to share their stories</a:t>
            </a:r>
            <a:endParaRPr sz="1100">
              <a:latin typeface="Arial"/>
              <a:ea typeface="Arial"/>
              <a:cs typeface="Arial"/>
              <a:sym typeface="Arial"/>
            </a:endParaRPr>
          </a:p>
          <a:p>
            <a:pPr lvl="2" marL="542925" indent="-180975" defTabSz="914400">
              <a:lnSpc>
                <a:spcPct val="100000"/>
              </a:lnSpc>
              <a:buSzPct val="100000"/>
              <a:buFont typeface="Wingdings"/>
              <a:buChar char="▪"/>
              <a:defRPr sz="1800"/>
            </a:pPr>
            <a:r>
              <a:rPr sz="1100">
                <a:latin typeface="Arial"/>
                <a:ea typeface="Arial"/>
                <a:cs typeface="Arial"/>
                <a:sym typeface="Arial"/>
              </a:rPr>
              <a:t>Highlight each individual person’s contribution to the community to foster a spirit of cooperation</a:t>
            </a:r>
            <a:endParaRPr sz="1100">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00" name="Shape 700"/>
          <p:cNvSpPr/>
          <p:nvPr>
            <p:ph type="sldImg"/>
          </p:nvPr>
        </p:nvSpPr>
        <p:spPr>
          <a:prstGeom prst="rect">
            <a:avLst/>
          </a:prstGeom>
        </p:spPr>
        <p:txBody>
          <a:bodyPr/>
          <a:lstStyle/>
          <a:p>
            <a:pPr lvl="0"/>
          </a:p>
        </p:txBody>
      </p:sp>
      <p:sp>
        <p:nvSpPr>
          <p:cNvPr id="701" name="Shape 701"/>
          <p:cNvSpPr/>
          <p:nvPr>
            <p:ph type="body" sz="quarter" idx="1"/>
          </p:nvPr>
        </p:nvSpPr>
        <p:spPr>
          <a:prstGeom prst="rect">
            <a:avLst/>
          </a:prstGeom>
        </p:spPr>
        <p:txBody>
          <a:bodyPr/>
          <a:lstStyle/>
          <a:p>
            <a:pPr lvl="0" marL="171450" indent="-171450" defTabSz="914400">
              <a:lnSpc>
                <a:spcPct val="100000"/>
              </a:lnSpc>
              <a:buSzPct val="100000"/>
              <a:buFont typeface="Arial"/>
              <a:buChar char="•"/>
              <a:defRPr sz="1800"/>
            </a:pPr>
            <a:r>
              <a:rPr sz="1100">
                <a:latin typeface="Arial"/>
                <a:ea typeface="Arial"/>
                <a:cs typeface="Arial"/>
                <a:sym typeface="Arial"/>
              </a:rPr>
              <a:t>Christian Aid has 148 partners working in 40 different countries</a:t>
            </a:r>
            <a:endParaRPr sz="1100">
              <a:latin typeface="Arial"/>
              <a:ea typeface="Arial"/>
              <a:cs typeface="Arial"/>
              <a:sym typeface="Arial"/>
            </a:endParaRPr>
          </a:p>
          <a:p>
            <a:pPr lvl="0" marL="171450" indent="-171450" defTabSz="914400">
              <a:lnSpc>
                <a:spcPct val="100000"/>
              </a:lnSpc>
              <a:buSzPct val="100000"/>
              <a:buFont typeface="Arial"/>
              <a:buChar char="•"/>
              <a:defRPr sz="1800"/>
            </a:pPr>
            <a:r>
              <a:rPr sz="1100">
                <a:latin typeface="Arial"/>
                <a:ea typeface="Arial"/>
                <a:cs typeface="Arial"/>
                <a:sym typeface="Arial"/>
              </a:rPr>
              <a:t>Examples of Christian Aid activities include:</a:t>
            </a:r>
            <a:endParaRPr sz="1100">
              <a:latin typeface="Arial"/>
              <a:ea typeface="Arial"/>
              <a:cs typeface="Arial"/>
              <a:sym typeface="Arial"/>
            </a:endParaRPr>
          </a:p>
          <a:p>
            <a:pPr lvl="1" marL="361950" indent="-180975" defTabSz="914400">
              <a:lnSpc>
                <a:spcPct val="100000"/>
              </a:lnSpc>
              <a:buSzPct val="100000"/>
              <a:buFont typeface="Arial"/>
              <a:buChar char="–"/>
              <a:defRPr sz="1800"/>
            </a:pPr>
            <a:r>
              <a:rPr sz="1100">
                <a:latin typeface="Arial"/>
                <a:ea typeface="Arial"/>
                <a:cs typeface="Arial"/>
                <a:sym typeface="Arial"/>
              </a:rPr>
              <a:t>Work with leaders of all faiths to challenge the stigma associated with HIV </a:t>
            </a:r>
            <a:endParaRPr sz="1100">
              <a:latin typeface="Arial"/>
              <a:ea typeface="Arial"/>
              <a:cs typeface="Arial"/>
              <a:sym typeface="Arial"/>
            </a:endParaRPr>
          </a:p>
          <a:p>
            <a:pPr lvl="1" marL="361950" indent="-180975" defTabSz="914400">
              <a:lnSpc>
                <a:spcPct val="100000"/>
              </a:lnSpc>
              <a:buSzPct val="100000"/>
              <a:buFont typeface="Arial"/>
              <a:buChar char="–"/>
              <a:defRPr sz="1800"/>
            </a:pPr>
            <a:r>
              <a:rPr sz="1100">
                <a:latin typeface="Arial"/>
                <a:ea typeface="Arial"/>
                <a:cs typeface="Arial"/>
                <a:sym typeface="Arial"/>
              </a:rPr>
              <a:t>Work with faith leaders to promote HIV prevention and defend the human rights of those living with HIV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09" name="Shape 709"/>
          <p:cNvSpPr/>
          <p:nvPr>
            <p:ph type="sldImg"/>
          </p:nvPr>
        </p:nvSpPr>
        <p:spPr>
          <a:prstGeom prst="rect">
            <a:avLst/>
          </a:prstGeom>
        </p:spPr>
        <p:txBody>
          <a:bodyPr/>
          <a:lstStyle/>
          <a:p>
            <a:pPr lvl="0"/>
          </a:p>
        </p:txBody>
      </p:sp>
      <p:sp>
        <p:nvSpPr>
          <p:cNvPr id="710" name="Shape 710"/>
          <p:cNvSpPr/>
          <p:nvPr>
            <p:ph type="body" sz="quarter" idx="1"/>
          </p:nvPr>
        </p:nvSpPr>
        <p:spPr>
          <a:prstGeom prst="rect">
            <a:avLst/>
          </a:prstGeom>
        </p:spPr>
        <p:txBody>
          <a:bodyPr/>
          <a:lstStyle/>
          <a:p>
            <a:pPr lvl="0" marL="171450" indent="-171450" defTabSz="914400">
              <a:lnSpc>
                <a:spcPct val="100000"/>
              </a:lnSpc>
              <a:buSzPct val="100000"/>
              <a:buFont typeface="Arial"/>
              <a:buChar char="•"/>
              <a:defRPr sz="1800"/>
            </a:pPr>
            <a:r>
              <a:rPr sz="1100">
                <a:latin typeface="Arial"/>
                <a:ea typeface="Arial"/>
                <a:cs typeface="Arial"/>
                <a:sym typeface="Arial"/>
              </a:rPr>
              <a:t>YOUR Blessed Health (YBH) provides faith-based organisations with a flexible menu of options from which faith leaders can adapt the intervention to the beliefs, doctrine and culture of their individual organisations.</a:t>
            </a:r>
            <a:endParaRPr sz="1100">
              <a:latin typeface="Arial"/>
              <a:ea typeface="Arial"/>
              <a:cs typeface="Arial"/>
              <a:sym typeface="Arial"/>
            </a:endParaRPr>
          </a:p>
          <a:p>
            <a:pPr lvl="0" marL="171450" indent="-171450" defTabSz="914400">
              <a:lnSpc>
                <a:spcPct val="100000"/>
              </a:lnSpc>
              <a:buSzPct val="100000"/>
              <a:buFont typeface="Arial"/>
              <a:buChar char="•"/>
              <a:defRPr sz="1800"/>
            </a:pPr>
            <a:r>
              <a:rPr sz="1100">
                <a:latin typeface="Arial"/>
                <a:ea typeface="Arial"/>
                <a:cs typeface="Arial"/>
                <a:sym typeface="Arial"/>
              </a:rPr>
              <a:t>YBH is unique in that it seeks not only to educate young people, but also to train adult faith leaders</a:t>
            </a:r>
            <a:endParaRPr sz="1100">
              <a:latin typeface="Arial"/>
              <a:ea typeface="Arial"/>
              <a:cs typeface="Arial"/>
              <a:sym typeface="Arial"/>
            </a:endParaRPr>
          </a:p>
          <a:p>
            <a:pPr lvl="1" marL="361950" indent="-180975" defTabSz="914400">
              <a:lnSpc>
                <a:spcPct val="100000"/>
              </a:lnSpc>
              <a:buSzPct val="100000"/>
              <a:buFont typeface="Arial"/>
              <a:buChar char="–"/>
              <a:defRPr sz="1800"/>
            </a:pPr>
            <a:r>
              <a:rPr sz="1100">
                <a:latin typeface="Arial"/>
                <a:ea typeface="Arial"/>
                <a:cs typeface="Arial"/>
                <a:sym typeface="Arial"/>
              </a:rPr>
              <a:t>Particularly pastors’ spouses, to address HIV/AIDS and youth sexual risk using a curriculum endorsed by the National Coalition of Pastors’ Spouses</a:t>
            </a:r>
            <a:endParaRPr sz="1100">
              <a:latin typeface="Arial"/>
              <a:ea typeface="Arial"/>
              <a:cs typeface="Arial"/>
              <a:sym typeface="Arial"/>
            </a:endParaRPr>
          </a:p>
          <a:p>
            <a:pPr lvl="0" marL="171450" indent="-171450" defTabSz="914400">
              <a:lnSpc>
                <a:spcPct val="100000"/>
              </a:lnSpc>
              <a:buSzPct val="100000"/>
              <a:buFont typeface="Arial"/>
              <a:buChar char="•"/>
              <a:defRPr sz="1800"/>
            </a:pPr>
            <a:r>
              <a:rPr sz="1100">
                <a:latin typeface="Arial"/>
                <a:ea typeface="Arial"/>
                <a:cs typeface="Arial"/>
                <a:sym typeface="Arial"/>
              </a:rPr>
              <a:t>The YBH intervention includes five basic components:</a:t>
            </a:r>
            <a:endParaRPr sz="1100">
              <a:latin typeface="Arial"/>
              <a:ea typeface="Arial"/>
              <a:cs typeface="Arial"/>
              <a:sym typeface="Arial"/>
            </a:endParaRPr>
          </a:p>
          <a:p>
            <a:pPr lvl="1" marL="361950" indent="-180975" defTabSz="914400">
              <a:lnSpc>
                <a:spcPct val="100000"/>
              </a:lnSpc>
              <a:buSzPct val="100000"/>
              <a:buFont typeface="Arial"/>
              <a:buChar char="–"/>
              <a:defRPr sz="1800"/>
            </a:pPr>
            <a:r>
              <a:rPr sz="1100">
                <a:latin typeface="Arial"/>
                <a:ea typeface="Arial"/>
                <a:cs typeface="Arial"/>
                <a:sym typeface="Arial"/>
              </a:rPr>
              <a:t>A 10-hour, five-session youth training programme using the HIV Outreach, Prevention, and Education (HOPE) curriculum, which focuses on the basics of HIV/AIDS, sexually transmitted infections, sexual knowledge, communication skills, and helping young people to create individualised risk-reduction plans</a:t>
            </a:r>
            <a:endParaRPr sz="1100">
              <a:latin typeface="Arial"/>
              <a:ea typeface="Arial"/>
              <a:cs typeface="Arial"/>
              <a:sym typeface="Arial"/>
            </a:endParaRPr>
          </a:p>
          <a:p>
            <a:pPr lvl="1" marL="361950" indent="-180975" defTabSz="914400">
              <a:lnSpc>
                <a:spcPct val="100000"/>
              </a:lnSpc>
              <a:buSzPct val="100000"/>
              <a:buFont typeface="Arial"/>
              <a:buChar char="–"/>
              <a:defRPr sz="1800"/>
            </a:pPr>
            <a:r>
              <a:rPr sz="1100">
                <a:latin typeface="Arial"/>
                <a:ea typeface="Arial"/>
                <a:cs typeface="Arial"/>
                <a:sym typeface="Arial"/>
              </a:rPr>
              <a:t>A 10-hour, five-session training programme for adults in the Church and community based on the HOPE curriculum, which provides basic STI and HIV/AIDS knowledge</a:t>
            </a:r>
            <a:endParaRPr sz="1100">
              <a:latin typeface="Arial"/>
              <a:ea typeface="Arial"/>
              <a:cs typeface="Arial"/>
              <a:sym typeface="Arial"/>
            </a:endParaRPr>
          </a:p>
          <a:p>
            <a:pPr lvl="1" marL="361950" indent="-180975" defTabSz="914400">
              <a:lnSpc>
                <a:spcPct val="100000"/>
              </a:lnSpc>
              <a:buSzPct val="100000"/>
              <a:buFont typeface="Arial"/>
              <a:buChar char="–"/>
              <a:defRPr sz="1800"/>
            </a:pPr>
            <a:r>
              <a:rPr sz="1100">
                <a:latin typeface="Arial"/>
                <a:ea typeface="Arial"/>
                <a:cs typeface="Arial"/>
                <a:sym typeface="Arial"/>
              </a:rPr>
              <a:t>Ongoing training and support for pastors, pastors’ spouses, and other Church leaders who will conduct the youth and adult training sessions, which provide them with the basic knowledge, skills and resources to lead the YBH sessions and conduct other church HIV/AIDS educational activities</a:t>
            </a:r>
            <a:endParaRPr sz="1100">
              <a:latin typeface="Arial"/>
              <a:ea typeface="Arial"/>
              <a:cs typeface="Arial"/>
              <a:sym typeface="Arial"/>
            </a:endParaRPr>
          </a:p>
          <a:p>
            <a:pPr lvl="1" marL="361950" indent="-180975" defTabSz="914400">
              <a:lnSpc>
                <a:spcPct val="100000"/>
              </a:lnSpc>
              <a:buSzPct val="100000"/>
              <a:buFont typeface="Arial"/>
              <a:buChar char="–"/>
              <a:defRPr sz="1800"/>
            </a:pPr>
            <a:r>
              <a:rPr sz="1100">
                <a:latin typeface="Arial"/>
                <a:ea typeface="Arial"/>
                <a:cs typeface="Arial"/>
                <a:sym typeface="Arial"/>
              </a:rPr>
              <a:t>Church-wide activities, including sermons and presentations during the primary weekly service to raise awareness of HIV/AIDS and HIV risk, and to reduce stigma associated with HIV/AIDS and people living with HIV/AIDS</a:t>
            </a:r>
            <a:endParaRPr sz="1100">
              <a:latin typeface="Arial"/>
              <a:ea typeface="Arial"/>
              <a:cs typeface="Arial"/>
              <a:sym typeface="Arial"/>
            </a:endParaRPr>
          </a:p>
          <a:p>
            <a:pPr lvl="1" marL="361950" indent="-180975" defTabSz="914400">
              <a:lnSpc>
                <a:spcPct val="100000"/>
              </a:lnSpc>
              <a:buSzPct val="100000"/>
              <a:buFont typeface="Arial"/>
              <a:buChar char="–"/>
              <a:defRPr sz="1800"/>
            </a:pPr>
            <a:r>
              <a:rPr sz="1100">
                <a:latin typeface="Arial"/>
                <a:ea typeface="Arial"/>
                <a:cs typeface="Arial"/>
                <a:sym typeface="Arial"/>
              </a:rPr>
              <a:t>Community-wide activities such as health fairs that educate and raise awareness about HIV/AIDS and promote collaboration among different faith-based institutions on HIV prevention</a:t>
            </a:r>
            <a:endParaRPr sz="1100">
              <a:latin typeface="Arial"/>
              <a:ea typeface="Arial"/>
              <a:cs typeface="Arial"/>
              <a:sym typeface="Arial"/>
            </a:endParaRPr>
          </a:p>
          <a:p>
            <a:pPr lvl="0" marL="171450" indent="-171450" defTabSz="914400">
              <a:lnSpc>
                <a:spcPct val="100000"/>
              </a:lnSpc>
              <a:buSzPct val="100000"/>
              <a:buFont typeface="Arial"/>
              <a:buChar char="•"/>
              <a:defRPr sz="1800"/>
            </a:pPr>
            <a:endParaRPr sz="1100">
              <a:latin typeface="Arial"/>
              <a:ea typeface="Arial"/>
              <a:cs typeface="Arial"/>
              <a:sym typeface="Arial"/>
            </a:endParaRPr>
          </a:p>
          <a:p>
            <a:pPr lvl="0" marL="171450" indent="-171450" defTabSz="914400">
              <a:lnSpc>
                <a:spcPct val="100000"/>
              </a:lnSpc>
              <a:buSzPct val="100000"/>
              <a:buFont typeface="Arial"/>
              <a:buChar char="•"/>
              <a:defRPr sz="1800"/>
            </a:pPr>
            <a:endParaRPr sz="1100">
              <a:latin typeface="Arial"/>
              <a:ea typeface="Arial"/>
              <a:cs typeface="Arial"/>
              <a:sym typeface="Arial"/>
            </a:endParaRPr>
          </a:p>
          <a:p>
            <a:pPr lvl="0" marL="171450" indent="-171450" defTabSz="914400">
              <a:lnSpc>
                <a:spcPct val="100000"/>
              </a:lnSpc>
              <a:buSzPct val="100000"/>
              <a:buFont typeface="Arial"/>
              <a:buChar char="•"/>
              <a:defRPr sz="1800"/>
            </a:pPr>
            <a:endParaRPr sz="1100">
              <a:latin typeface="Arial"/>
              <a:ea typeface="Arial"/>
              <a:cs typeface="Arial"/>
              <a:sym typeface="Arial"/>
            </a:endParaRPr>
          </a:p>
          <a:p>
            <a:pPr lvl="0" marL="171450" indent="-171450" defTabSz="914400">
              <a:lnSpc>
                <a:spcPct val="100000"/>
              </a:lnSpc>
              <a:buSzPct val="100000"/>
              <a:buFont typeface="Arial"/>
              <a:buChar char="•"/>
              <a:defRPr sz="1800"/>
            </a:pPr>
            <a:endParaRPr sz="1100">
              <a:latin typeface="Arial"/>
              <a:ea typeface="Arial"/>
              <a:cs typeface="Arial"/>
              <a:sym typeface="Arial"/>
            </a:endParaRPr>
          </a:p>
          <a:p>
            <a:pPr lvl="0" marL="171450" indent="-171450" defTabSz="914400">
              <a:lnSpc>
                <a:spcPct val="100000"/>
              </a:lnSpc>
              <a:buSzPct val="100000"/>
              <a:buFont typeface="Arial"/>
              <a:buChar char="•"/>
              <a:defRPr sz="1800"/>
            </a:pPr>
            <a:endParaRPr sz="1100">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35" name="Shape 735"/>
          <p:cNvSpPr/>
          <p:nvPr>
            <p:ph type="sldImg"/>
          </p:nvPr>
        </p:nvSpPr>
        <p:spPr>
          <a:prstGeom prst="rect">
            <a:avLst/>
          </a:prstGeom>
        </p:spPr>
        <p:txBody>
          <a:bodyPr/>
          <a:lstStyle/>
          <a:p>
            <a:pPr lvl="0"/>
          </a:p>
        </p:txBody>
      </p:sp>
      <p:sp>
        <p:nvSpPr>
          <p:cNvPr id="736" name="Shape 736"/>
          <p:cNvSpPr/>
          <p:nvPr>
            <p:ph type="body" sz="quarter" idx="1"/>
          </p:nvPr>
        </p:nvSpPr>
        <p:spPr>
          <a:prstGeom prst="rect">
            <a:avLst/>
          </a:prstGeom>
        </p:spPr>
        <p:txBody>
          <a:bodyPr/>
          <a:lstStyle/>
          <a:p>
            <a:pPr lvl="0" marL="171450" indent="-171450" defTabSz="914400">
              <a:lnSpc>
                <a:spcPct val="100000"/>
              </a:lnSpc>
              <a:buSzPct val="100000"/>
              <a:buFont typeface="Arial"/>
              <a:buChar char="•"/>
              <a:defRPr sz="1800"/>
            </a:pPr>
            <a:r>
              <a:rPr sz="1100">
                <a:latin typeface="Arial"/>
                <a:ea typeface="Arial"/>
                <a:cs typeface="Arial"/>
                <a:sym typeface="Arial"/>
              </a:rPr>
              <a:t>Humans are often illogical in both their deep-held beliefs and their behaviours</a:t>
            </a:r>
            <a:endParaRPr sz="1100">
              <a:latin typeface="Arial"/>
              <a:ea typeface="Arial"/>
              <a:cs typeface="Arial"/>
              <a:sym typeface="Arial"/>
            </a:endParaRPr>
          </a:p>
          <a:p>
            <a:pPr lvl="0" marL="171450" indent="-171450" defTabSz="914400">
              <a:lnSpc>
                <a:spcPct val="100000"/>
              </a:lnSpc>
              <a:buSzPct val="100000"/>
              <a:buFont typeface="Arial"/>
              <a:buChar char="•"/>
              <a:defRPr sz="1800"/>
            </a:pPr>
            <a:r>
              <a:rPr sz="1100">
                <a:latin typeface="Arial"/>
                <a:ea typeface="Arial"/>
                <a:cs typeface="Arial"/>
                <a:sym typeface="Arial"/>
              </a:rPr>
              <a:t>Education is often not enough to modify damaging or risky behaviour</a:t>
            </a:r>
            <a:endParaRPr sz="1100">
              <a:latin typeface="Arial"/>
              <a:ea typeface="Arial"/>
              <a:cs typeface="Arial"/>
              <a:sym typeface="Arial"/>
            </a:endParaRPr>
          </a:p>
          <a:p>
            <a:pPr lvl="0" marL="171450" indent="-171450" defTabSz="914400">
              <a:lnSpc>
                <a:spcPct val="100000"/>
              </a:lnSpc>
              <a:buSzPct val="100000"/>
              <a:buFont typeface="Arial"/>
              <a:buChar char="•"/>
              <a:defRPr sz="1800"/>
            </a:pPr>
            <a:r>
              <a:rPr sz="1100">
                <a:latin typeface="Arial"/>
                <a:ea typeface="Arial"/>
                <a:cs typeface="Arial"/>
                <a:sym typeface="Arial"/>
              </a:rPr>
              <a:t>Beliefs are, therefore, a reality and an integral part of care as they are fundamental to the way most people think and act in everyday life</a:t>
            </a:r>
            <a:endParaRPr sz="1100">
              <a:latin typeface="Arial"/>
              <a:ea typeface="Arial"/>
              <a:cs typeface="Arial"/>
              <a:sym typeface="Arial"/>
            </a:endParaRPr>
          </a:p>
          <a:p>
            <a:pPr lvl="0" marL="171450" indent="-171450" defTabSz="914400">
              <a:lnSpc>
                <a:spcPct val="100000"/>
              </a:lnSpc>
              <a:buSzPct val="100000"/>
              <a:buFont typeface="Arial"/>
              <a:buChar char="•"/>
              <a:defRPr sz="1800"/>
            </a:pPr>
            <a:r>
              <a:rPr sz="1100">
                <a:latin typeface="Arial"/>
                <a:ea typeface="Arial"/>
                <a:cs typeface="Arial"/>
                <a:sym typeface="Arial"/>
              </a:rPr>
              <a:t>Beliefs are important for many women living with HIV, wherever possible it is more effective for doctors to work ‘with’ beliefs, not ‘against’ them</a:t>
            </a:r>
            <a:endParaRPr sz="1100">
              <a:latin typeface="Arial"/>
              <a:ea typeface="Arial"/>
              <a:cs typeface="Arial"/>
              <a:sym typeface="Arial"/>
            </a:endParaRPr>
          </a:p>
          <a:p>
            <a:pPr lvl="0" marL="171450" indent="-171450" defTabSz="914400">
              <a:lnSpc>
                <a:spcPct val="100000"/>
              </a:lnSpc>
              <a:buSzPct val="100000"/>
              <a:buFont typeface="Arial"/>
              <a:buChar char="•"/>
              <a:defRPr sz="1800"/>
            </a:pPr>
            <a:r>
              <a:rPr sz="1100">
                <a:latin typeface="Arial"/>
                <a:ea typeface="Arial"/>
                <a:cs typeface="Arial"/>
                <a:sym typeface="Arial"/>
              </a:rPr>
              <a:t>It is crucial to integrate science, medicine and these beliefs, rather than attempting to fight against a woman’s belief system with ‘science’ or ‘logic’</a:t>
            </a:r>
            <a:endParaRPr sz="1100">
              <a:latin typeface="Arial"/>
              <a:ea typeface="Arial"/>
              <a:cs typeface="Arial"/>
              <a:sym typeface="Arial"/>
            </a:endParaRPr>
          </a:p>
          <a:p>
            <a:pPr lvl="0" marL="171450" indent="-171450" defTabSz="914400">
              <a:lnSpc>
                <a:spcPct val="100000"/>
              </a:lnSpc>
              <a:buSzPct val="100000"/>
              <a:buFont typeface="Arial"/>
              <a:buChar char="•"/>
              <a:defRPr sz="1800"/>
            </a:pPr>
            <a:r>
              <a:rPr sz="1100">
                <a:latin typeface="Arial"/>
                <a:ea typeface="Arial"/>
                <a:cs typeface="Arial"/>
                <a:sym typeface="Arial"/>
              </a:rPr>
              <a:t>Stories such as Christine’s can often be used to engage religious patients to accept their diagnosis or treatment</a:t>
            </a:r>
            <a:endParaRPr sz="1100">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6" name="Shape 216"/>
          <p:cNvSpPr/>
          <p:nvPr>
            <p:ph type="sldImg"/>
          </p:nvPr>
        </p:nvSpPr>
        <p:spPr>
          <a:prstGeom prst="rect">
            <a:avLst/>
          </a:prstGeom>
        </p:spPr>
        <p:txBody>
          <a:bodyPr/>
          <a:lstStyle/>
          <a:p>
            <a:pPr lvl="0"/>
          </a:p>
        </p:txBody>
      </p:sp>
      <p:sp>
        <p:nvSpPr>
          <p:cNvPr id="217" name="Shape 217"/>
          <p:cNvSpPr/>
          <p:nvPr>
            <p:ph type="body" sz="quarter" idx="1"/>
          </p:nvPr>
        </p:nvSpPr>
        <p:spPr>
          <a:prstGeom prst="rect">
            <a:avLst/>
          </a:prstGeom>
        </p:spPr>
        <p:txBody>
          <a:bodyPr/>
          <a:lstStyle/>
          <a:p>
            <a:pPr lvl="0" marL="171450" indent="-171450" defTabSz="914400">
              <a:lnSpc>
                <a:spcPct val="100000"/>
              </a:lnSpc>
              <a:buSzPct val="100000"/>
              <a:buFont typeface="Arial"/>
              <a:buChar char="•"/>
              <a:defRPr sz="1800"/>
            </a:pPr>
            <a:r>
              <a:rPr sz="1100">
                <a:latin typeface="Arial"/>
                <a:ea typeface="Arial"/>
                <a:cs typeface="Arial"/>
                <a:sym typeface="Arial"/>
              </a:rPr>
              <a:t>Beliefs, faith, spirituality are not restricted to traditional or organised religions, they:</a:t>
            </a:r>
            <a:endParaRPr sz="1100">
              <a:latin typeface="Arial"/>
              <a:ea typeface="Arial"/>
              <a:cs typeface="Arial"/>
              <a:sym typeface="Arial"/>
            </a:endParaRPr>
          </a:p>
          <a:p>
            <a:pPr lvl="1" marL="361950" indent="-180975" defTabSz="914400">
              <a:lnSpc>
                <a:spcPct val="100000"/>
              </a:lnSpc>
              <a:buSzPct val="100000"/>
              <a:buFont typeface="Arial"/>
              <a:buChar char="–"/>
              <a:defRPr sz="1800"/>
            </a:pPr>
            <a:r>
              <a:rPr sz="1100">
                <a:latin typeface="Arial"/>
                <a:ea typeface="Arial"/>
                <a:cs typeface="Arial"/>
                <a:sym typeface="Arial"/>
              </a:rPr>
              <a:t>May (or may not) involve belief in a ‘higher power’ or ‘superior being’</a:t>
            </a:r>
            <a:endParaRPr sz="1100">
              <a:latin typeface="Arial"/>
              <a:ea typeface="Arial"/>
              <a:cs typeface="Arial"/>
              <a:sym typeface="Arial"/>
            </a:endParaRPr>
          </a:p>
          <a:p>
            <a:pPr lvl="1" marL="361950" indent="-180975" defTabSz="914400">
              <a:lnSpc>
                <a:spcPct val="100000"/>
              </a:lnSpc>
              <a:buSzPct val="100000"/>
              <a:buFont typeface="Arial"/>
              <a:buChar char="–"/>
              <a:defRPr sz="1800"/>
            </a:pPr>
            <a:r>
              <a:rPr sz="1100">
                <a:latin typeface="Arial"/>
                <a:ea typeface="Arial"/>
                <a:cs typeface="Arial"/>
                <a:sym typeface="Arial"/>
              </a:rPr>
              <a:t>Can encompass a wide variety of practices and coping systems, including prayer, meditation, reflection and positive thinking</a:t>
            </a:r>
            <a:endParaRPr sz="1100">
              <a:latin typeface="Arial"/>
              <a:ea typeface="Arial"/>
              <a:cs typeface="Arial"/>
              <a:sym typeface="Arial"/>
            </a:endParaRPr>
          </a:p>
          <a:p>
            <a:pPr lvl="1" marL="361950" indent="-180975" defTabSz="914400">
              <a:lnSpc>
                <a:spcPct val="100000"/>
              </a:lnSpc>
              <a:buSzPct val="100000"/>
              <a:buFont typeface="Arial"/>
              <a:buChar char="–"/>
              <a:defRPr sz="1800"/>
            </a:pPr>
            <a:r>
              <a:rPr sz="1100">
                <a:latin typeface="Arial"/>
                <a:ea typeface="Arial"/>
                <a:cs typeface="Arial"/>
                <a:sym typeface="Arial"/>
              </a:rPr>
              <a:t>May be linked to communities, or can be unique to an individual; religion in itself can be a way of life</a:t>
            </a:r>
            <a:endParaRPr sz="1100">
              <a:latin typeface="Arial"/>
              <a:ea typeface="Arial"/>
              <a:cs typeface="Arial"/>
              <a:sym typeface="Arial"/>
            </a:endParaRPr>
          </a:p>
          <a:p>
            <a:pPr lvl="1" marL="361950" indent="-180975" defTabSz="914400">
              <a:lnSpc>
                <a:spcPct val="100000"/>
              </a:lnSpc>
              <a:buSzPct val="100000"/>
              <a:buFont typeface="Arial"/>
              <a:buChar char="–"/>
              <a:defRPr sz="1800"/>
            </a:pPr>
            <a:r>
              <a:rPr sz="1100">
                <a:latin typeface="Arial"/>
                <a:ea typeface="Arial"/>
                <a:cs typeface="Arial"/>
                <a:sym typeface="Arial"/>
              </a:rPr>
              <a:t>Can represent ‘teachings’ or a connection to a community, culture or ancestry </a:t>
            </a:r>
            <a:endParaRPr sz="1100">
              <a:latin typeface="Arial"/>
              <a:ea typeface="Arial"/>
              <a:cs typeface="Arial"/>
              <a:sym typeface="Arial"/>
            </a:endParaRPr>
          </a:p>
          <a:p>
            <a:pPr lvl="1" marL="361950" indent="-180975" defTabSz="914400">
              <a:lnSpc>
                <a:spcPct val="100000"/>
              </a:lnSpc>
              <a:buSzPct val="100000"/>
              <a:buFont typeface="Arial"/>
              <a:buChar char="–"/>
              <a:defRPr sz="1800"/>
            </a:pPr>
            <a:r>
              <a:rPr sz="1100">
                <a:latin typeface="Arial"/>
                <a:ea typeface="Arial"/>
                <a:cs typeface="Arial"/>
                <a:sym typeface="Arial"/>
              </a:rPr>
              <a:t>Often influence people’s understanding of concepts, such as health, illness, healing, curing</a:t>
            </a:r>
            <a:endParaRPr sz="1100">
              <a:latin typeface="Arial"/>
              <a:ea typeface="Arial"/>
              <a:cs typeface="Arial"/>
              <a:sym typeface="Arial"/>
            </a:endParaRPr>
          </a:p>
          <a:p>
            <a:pPr lvl="0" marL="171450" indent="-171450" defTabSz="914400">
              <a:lnSpc>
                <a:spcPct val="100000"/>
              </a:lnSpc>
              <a:buSzPct val="100000"/>
              <a:buFont typeface="Arial"/>
              <a:buChar char="•"/>
              <a:defRPr sz="1800"/>
            </a:pPr>
            <a:r>
              <a:rPr sz="1100">
                <a:latin typeface="Arial"/>
                <a:ea typeface="Arial"/>
                <a:cs typeface="Arial"/>
                <a:sym typeface="Arial"/>
              </a:rPr>
              <a:t>Spirituality can also be defined as the search for ones connection to the sacred.</a:t>
            </a:r>
            <a:r>
              <a:rPr baseline="30000" sz="1100">
                <a:latin typeface="Arial"/>
                <a:ea typeface="Arial"/>
                <a:cs typeface="Arial"/>
                <a:sym typeface="Arial"/>
              </a:rPr>
              <a:t>3</a:t>
            </a:r>
            <a:r>
              <a:rPr sz="1100">
                <a:latin typeface="Arial"/>
                <a:ea typeface="Arial"/>
                <a:cs typeface="Arial"/>
                <a:sym typeface="Arial"/>
              </a:rPr>
              <a:t> On the other hand, religion focuses on more prescribed beliefs, practices, rituals, and social institutional factors. The type of belief inherent to spirituality is different from that of religiosity, which refers to an individual’s beliefs and behaviours associated with a specific religious tradition </a:t>
            </a:r>
            <a:endParaRPr sz="1100">
              <a:latin typeface="Arial"/>
              <a:ea typeface="Arial"/>
              <a:cs typeface="Arial"/>
              <a:sym typeface="Arial"/>
            </a:endParaRPr>
          </a:p>
          <a:p>
            <a:pPr lvl="0" marL="171450" indent="-171450" defTabSz="914400">
              <a:lnSpc>
                <a:spcPct val="100000"/>
              </a:lnSpc>
              <a:buSzPct val="100000"/>
              <a:buFont typeface="Arial"/>
              <a:buChar char="•"/>
              <a:defRPr sz="1800"/>
            </a:pPr>
            <a:r>
              <a:rPr sz="1100">
                <a:latin typeface="Arial"/>
                <a:ea typeface="Arial"/>
                <a:cs typeface="Arial"/>
                <a:sym typeface="Arial"/>
              </a:rPr>
              <a:t>Religion is defined by boundaries while spirituality transcends personal, scientific and physical boundaries</a:t>
            </a:r>
            <a:endParaRPr sz="1100">
              <a:latin typeface="Arial"/>
              <a:ea typeface="Arial"/>
              <a:cs typeface="Arial"/>
              <a:sym typeface="Arial"/>
            </a:endParaRPr>
          </a:p>
          <a:p>
            <a:pPr lvl="0" marL="171450" indent="-171450" defTabSz="914400">
              <a:lnSpc>
                <a:spcPct val="100000"/>
              </a:lnSpc>
              <a:buSzPct val="100000"/>
              <a:buFont typeface="Arial"/>
              <a:buChar char="•"/>
              <a:defRPr sz="1800"/>
            </a:pPr>
            <a:endParaRPr sz="1100">
              <a:latin typeface="Arial"/>
              <a:ea typeface="Arial"/>
              <a:cs typeface="Arial"/>
              <a:sym typeface="Arial"/>
            </a:endParaRPr>
          </a:p>
          <a:p>
            <a:pPr lvl="0" defTabSz="914400">
              <a:lnSpc>
                <a:spcPct val="100000"/>
              </a:lnSpc>
              <a:defRPr sz="1800"/>
            </a:pPr>
            <a:r>
              <a:rPr b="1" sz="1100">
                <a:latin typeface="Arial"/>
                <a:ea typeface="Arial"/>
                <a:cs typeface="Arial"/>
                <a:sym typeface="Arial"/>
              </a:rPr>
              <a:t>References:</a:t>
            </a:r>
            <a:endParaRPr sz="1100">
              <a:latin typeface="Arial"/>
              <a:ea typeface="Arial"/>
              <a:cs typeface="Arial"/>
              <a:sym typeface="Arial"/>
            </a:endParaRPr>
          </a:p>
          <a:p>
            <a:pPr lvl="0" marL="177800" indent="-177800" defTabSz="914400">
              <a:lnSpc>
                <a:spcPct val="100000"/>
              </a:lnSpc>
              <a:buSzPct val="100000"/>
              <a:buAutoNum type="arabicPeriod" startAt="1"/>
              <a:defRPr sz="1800"/>
            </a:pPr>
            <a:r>
              <a:rPr sz="1100">
                <a:latin typeface="Arial"/>
                <a:ea typeface="Arial"/>
                <a:cs typeface="Arial"/>
                <a:sym typeface="Arial"/>
              </a:rPr>
              <a:t>Verhagen PJ, et al. </a:t>
            </a:r>
            <a:r>
              <a:rPr sz="1100">
                <a:latin typeface="Arial"/>
                <a:ea typeface="Arial"/>
                <a:cs typeface="Arial"/>
                <a:sym typeface="Arial"/>
              </a:rPr>
              <a:t>Religion and Psychiatry: Beyond Boundaries. 2009. Wiley-Blackwell.</a:t>
            </a:r>
            <a:endParaRPr sz="1100">
              <a:latin typeface="Arial"/>
              <a:ea typeface="Arial"/>
              <a:cs typeface="Arial"/>
              <a:sym typeface="Arial"/>
            </a:endParaRPr>
          </a:p>
          <a:p>
            <a:pPr lvl="0" marL="177800" indent="-177800" defTabSz="914400">
              <a:lnSpc>
                <a:spcPct val="100000"/>
              </a:lnSpc>
              <a:buSzPct val="100000"/>
              <a:buAutoNum type="arabicPeriod" startAt="1"/>
              <a:defRPr sz="1800"/>
            </a:pPr>
            <a:r>
              <a:rPr sz="1100">
                <a:latin typeface="Arial"/>
                <a:ea typeface="Arial"/>
                <a:cs typeface="Arial"/>
                <a:sym typeface="Arial"/>
              </a:rPr>
              <a:t>Ritter LA &amp; Lampkin SM. </a:t>
            </a:r>
            <a:r>
              <a:rPr sz="1100">
                <a:latin typeface="Arial"/>
                <a:ea typeface="Arial"/>
                <a:cs typeface="Arial"/>
                <a:sym typeface="Arial"/>
              </a:rPr>
              <a:t>Community Mental Health. 2011. Jones and Bartlett Publishers.</a:t>
            </a:r>
            <a:endParaRPr sz="1100">
              <a:latin typeface="Arial"/>
              <a:ea typeface="Arial"/>
              <a:cs typeface="Arial"/>
              <a:sym typeface="Arial"/>
            </a:endParaRPr>
          </a:p>
          <a:p>
            <a:pPr lvl="0" marL="177800" indent="-177800" defTabSz="914400">
              <a:lnSpc>
                <a:spcPct val="100000"/>
              </a:lnSpc>
              <a:buSzPct val="100000"/>
              <a:buAutoNum type="arabicPeriod" startAt="1"/>
              <a:defRPr sz="1800"/>
            </a:pPr>
            <a:r>
              <a:rPr sz="1100">
                <a:latin typeface="Arial"/>
                <a:ea typeface="Arial"/>
                <a:cs typeface="Arial"/>
                <a:sym typeface="Arial"/>
              </a:rPr>
              <a:t>Kremer H, et al. The fork in the road: HIV as a potential positive turning point and the role of spirituality. AIDS Care. 2009;21:368–377.</a:t>
            </a:r>
            <a:endParaRPr sz="1100">
              <a:latin typeface="Arial"/>
              <a:ea typeface="Arial"/>
              <a:cs typeface="Arial"/>
              <a:sym typeface="Arial"/>
            </a:endParaRPr>
          </a:p>
          <a:p>
            <a:pPr lvl="0" marL="171450" indent="-171450" defTabSz="914400">
              <a:lnSpc>
                <a:spcPct val="100000"/>
              </a:lnSpc>
              <a:buSzPct val="100000"/>
              <a:buFont typeface="Arial"/>
              <a:buChar char="•"/>
              <a:defRPr sz="1800"/>
            </a:pPr>
            <a:endParaRPr sz="1100">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0" name="Shape 230"/>
          <p:cNvSpPr/>
          <p:nvPr>
            <p:ph type="sldImg"/>
          </p:nvPr>
        </p:nvSpPr>
        <p:spPr>
          <a:prstGeom prst="rect">
            <a:avLst/>
          </a:prstGeom>
        </p:spPr>
        <p:txBody>
          <a:bodyPr/>
          <a:lstStyle/>
          <a:p>
            <a:pPr lvl="0"/>
          </a:p>
        </p:txBody>
      </p:sp>
      <p:sp>
        <p:nvSpPr>
          <p:cNvPr id="231" name="Shape 231"/>
          <p:cNvSpPr/>
          <p:nvPr>
            <p:ph type="body" sz="quarter" idx="1"/>
          </p:nvPr>
        </p:nvSpPr>
        <p:spPr>
          <a:prstGeom prst="rect">
            <a:avLst/>
          </a:prstGeom>
        </p:spPr>
        <p:txBody>
          <a:bodyPr/>
          <a:lstStyle/>
          <a:p>
            <a:pPr lvl="0" marL="171450" indent="-171450" defTabSz="914400">
              <a:lnSpc>
                <a:spcPct val="100000"/>
              </a:lnSpc>
              <a:buSzPct val="100000"/>
              <a:buFont typeface="Arial"/>
              <a:buChar char="•"/>
              <a:defRPr sz="1800"/>
            </a:pPr>
            <a:r>
              <a:rPr sz="1100">
                <a:latin typeface="Arial"/>
                <a:ea typeface="Arial"/>
                <a:cs typeface="Arial"/>
                <a:sym typeface="Arial"/>
              </a:rPr>
              <a:t>Spiritual as well as physical and emotional aspects should be considered when addressing the psychosocial needs of people living with HIV</a:t>
            </a:r>
            <a:r>
              <a:rPr baseline="30000" sz="1100">
                <a:latin typeface="Arial"/>
                <a:ea typeface="Arial"/>
                <a:cs typeface="Arial"/>
                <a:sym typeface="Arial"/>
              </a:rPr>
              <a:t>1</a:t>
            </a:r>
            <a:endParaRPr sz="1100">
              <a:latin typeface="Arial"/>
              <a:ea typeface="Arial"/>
              <a:cs typeface="Arial"/>
              <a:sym typeface="Arial"/>
            </a:endParaRPr>
          </a:p>
          <a:p>
            <a:pPr lvl="0" marL="171450" indent="-171450" defTabSz="914400">
              <a:lnSpc>
                <a:spcPct val="100000"/>
              </a:lnSpc>
              <a:buSzPct val="100000"/>
              <a:buFont typeface="Arial"/>
              <a:buChar char="•"/>
              <a:defRPr sz="1800"/>
            </a:pPr>
            <a:r>
              <a:rPr sz="1100">
                <a:latin typeface="Arial"/>
                <a:ea typeface="Arial"/>
                <a:cs typeface="Arial"/>
                <a:sym typeface="Arial"/>
              </a:rPr>
              <a:t>A diagnosis of HIV may be a time when people re-examine their relationship with the ‘sacred’ or turn to their God</a:t>
            </a:r>
            <a:r>
              <a:rPr baseline="30000" sz="1100">
                <a:latin typeface="Arial"/>
                <a:ea typeface="Arial"/>
                <a:cs typeface="Arial"/>
                <a:sym typeface="Arial"/>
              </a:rPr>
              <a:t>2</a:t>
            </a:r>
            <a:r>
              <a:rPr sz="1100">
                <a:latin typeface="Arial"/>
                <a:ea typeface="Arial"/>
                <a:cs typeface="Arial"/>
                <a:sym typeface="Arial"/>
              </a:rPr>
              <a:t> </a:t>
            </a:r>
            <a:endParaRPr sz="1100">
              <a:latin typeface="Arial"/>
              <a:ea typeface="Arial"/>
              <a:cs typeface="Arial"/>
              <a:sym typeface="Arial"/>
            </a:endParaRPr>
          </a:p>
          <a:p>
            <a:pPr lvl="0" marL="171450" indent="-171450" defTabSz="914400">
              <a:lnSpc>
                <a:spcPct val="100000"/>
              </a:lnSpc>
              <a:buSzPct val="100000"/>
              <a:buFont typeface="Arial"/>
              <a:buChar char="•"/>
              <a:defRPr sz="1800"/>
            </a:pPr>
            <a:r>
              <a:rPr sz="1100">
                <a:latin typeface="Arial"/>
                <a:ea typeface="Arial"/>
                <a:cs typeface="Arial"/>
                <a:sym typeface="Arial"/>
              </a:rPr>
              <a:t>Spirituality can enhance a person’s ability to cope with negative life events, and similarly negative life events can cause enhanced spirituality</a:t>
            </a:r>
            <a:r>
              <a:rPr baseline="30000" sz="1100">
                <a:latin typeface="Arial"/>
                <a:ea typeface="Arial"/>
                <a:cs typeface="Arial"/>
                <a:sym typeface="Arial"/>
              </a:rPr>
              <a:t>3</a:t>
            </a:r>
            <a:endParaRPr sz="1100">
              <a:latin typeface="Arial"/>
              <a:ea typeface="Arial"/>
              <a:cs typeface="Arial"/>
              <a:sym typeface="Arial"/>
            </a:endParaRPr>
          </a:p>
          <a:p>
            <a:pPr lvl="0" marL="171450" indent="-171450" defTabSz="914400">
              <a:lnSpc>
                <a:spcPct val="100000"/>
              </a:lnSpc>
              <a:buSzPct val="100000"/>
              <a:buFont typeface="Arial"/>
              <a:buChar char="•"/>
              <a:defRPr sz="1800"/>
            </a:pPr>
            <a:r>
              <a:rPr sz="1100">
                <a:latin typeface="Arial"/>
                <a:ea typeface="Arial"/>
                <a:cs typeface="Arial"/>
                <a:sym typeface="Arial"/>
              </a:rPr>
              <a:t>It is thought that this increase in spirituality might be related to a positive increase in actual health outcome through its role as a support system</a:t>
            </a:r>
            <a:endParaRPr sz="1100">
              <a:latin typeface="Arial"/>
              <a:ea typeface="Arial"/>
              <a:cs typeface="Arial"/>
              <a:sym typeface="Arial"/>
            </a:endParaRPr>
          </a:p>
          <a:p>
            <a:pPr lvl="0" marL="171450" indent="-171450" defTabSz="914400">
              <a:lnSpc>
                <a:spcPct val="100000"/>
              </a:lnSpc>
              <a:buSzPct val="100000"/>
              <a:buFont typeface="Arial"/>
              <a:buChar char="•"/>
              <a:defRPr sz="1800"/>
            </a:pPr>
            <a:endParaRPr sz="1100">
              <a:latin typeface="Arial"/>
              <a:ea typeface="Arial"/>
              <a:cs typeface="Arial"/>
              <a:sym typeface="Arial"/>
            </a:endParaRPr>
          </a:p>
          <a:p>
            <a:pPr lvl="0" defTabSz="914400">
              <a:lnSpc>
                <a:spcPct val="100000"/>
              </a:lnSpc>
              <a:defRPr sz="1800"/>
            </a:pPr>
            <a:r>
              <a:rPr b="1" sz="1100">
                <a:latin typeface="Arial"/>
                <a:ea typeface="Arial"/>
                <a:cs typeface="Arial"/>
                <a:sym typeface="Arial"/>
              </a:rPr>
              <a:t>References:</a:t>
            </a:r>
            <a:endParaRPr sz="1100">
              <a:latin typeface="Arial"/>
              <a:ea typeface="Arial"/>
              <a:cs typeface="Arial"/>
              <a:sym typeface="Arial"/>
            </a:endParaRPr>
          </a:p>
          <a:p>
            <a:pPr lvl="0" marL="177800" indent="-177800" defTabSz="914400">
              <a:lnSpc>
                <a:spcPct val="100000"/>
              </a:lnSpc>
              <a:buSzPct val="100000"/>
              <a:buAutoNum type="arabicPeriod" startAt="1"/>
              <a:defRPr sz="1800"/>
            </a:pPr>
            <a:r>
              <a:rPr sz="1100">
                <a:latin typeface="Arial"/>
                <a:ea typeface="Arial"/>
                <a:cs typeface="Arial"/>
                <a:sym typeface="Arial"/>
              </a:rPr>
              <a:t>Koenig HG, ET AL. Handbook of Religion and Health. 2000. Oxford University Press: 7–14.</a:t>
            </a:r>
            <a:endParaRPr sz="1100">
              <a:latin typeface="Arial"/>
              <a:ea typeface="Arial"/>
              <a:cs typeface="Arial"/>
              <a:sym typeface="Arial"/>
            </a:endParaRPr>
          </a:p>
          <a:p>
            <a:pPr lvl="0" marL="177800" indent="-177800" defTabSz="914400">
              <a:lnSpc>
                <a:spcPct val="100000"/>
              </a:lnSpc>
              <a:buSzPct val="100000"/>
              <a:buAutoNum type="arabicPeriod" startAt="1"/>
              <a:defRPr sz="1800"/>
            </a:pPr>
            <a:r>
              <a:rPr sz="1100">
                <a:latin typeface="Arial"/>
                <a:ea typeface="Arial"/>
                <a:cs typeface="Arial"/>
                <a:sym typeface="Arial"/>
              </a:rPr>
              <a:t>Kirkpatrick LA. Attachment, evolution and the psychology of religion. 2005. Guilford Press.</a:t>
            </a:r>
            <a:endParaRPr sz="1100">
              <a:latin typeface="Arial"/>
              <a:ea typeface="Arial"/>
              <a:cs typeface="Arial"/>
              <a:sym typeface="Arial"/>
            </a:endParaRPr>
          </a:p>
          <a:p>
            <a:pPr lvl="0" marL="177800" indent="-177800" defTabSz="914400">
              <a:lnSpc>
                <a:spcPct val="100000"/>
              </a:lnSpc>
              <a:buSzPct val="100000"/>
              <a:buAutoNum type="arabicPeriod" startAt="1"/>
              <a:defRPr sz="1800"/>
            </a:pPr>
            <a:r>
              <a:rPr sz="1100">
                <a:latin typeface="Arial"/>
                <a:ea typeface="Arial"/>
                <a:cs typeface="Arial"/>
                <a:sym typeface="Arial"/>
              </a:rPr>
              <a:t>Braxton ND, et al. The role of spirituality in sustaining the psychological well-being of HIV-positive black women. Women Health. 2007;46;113–129.</a:t>
            </a:r>
            <a:endParaRPr sz="1100">
              <a:latin typeface="Arial"/>
              <a:ea typeface="Arial"/>
              <a:cs typeface="Arial"/>
              <a:sym typeface="Arial"/>
            </a:endParaRPr>
          </a:p>
          <a:p>
            <a:pPr lvl="0" marL="177800" indent="-177800" defTabSz="914400">
              <a:lnSpc>
                <a:spcPct val="100000"/>
              </a:lnSpc>
              <a:buSzPct val="100000"/>
              <a:buAutoNum type="arabicPeriod" startAt="1"/>
              <a:defRPr sz="1800"/>
            </a:pPr>
            <a:r>
              <a:rPr sz="1100">
                <a:latin typeface="Arial"/>
                <a:ea typeface="Arial"/>
                <a:cs typeface="Arial"/>
                <a:sym typeface="Arial"/>
              </a:rPr>
              <a:t>Ironson G, et al. An increase in religiousness/spirituality occurs after HIV diagnosis and predicts slower disease progression over 4 years in people in HIV. J Gen Intern Med. 2006;21:S62–68.</a:t>
            </a:r>
            <a:endParaRPr sz="1100">
              <a:latin typeface="Arial"/>
              <a:ea typeface="Arial"/>
              <a:cs typeface="Arial"/>
              <a:sym typeface="Arial"/>
            </a:endParaRPr>
          </a:p>
          <a:p>
            <a:pPr lvl="0" marL="177800" indent="-177800" defTabSz="914400">
              <a:lnSpc>
                <a:spcPct val="100000"/>
              </a:lnSpc>
              <a:buSzPct val="100000"/>
              <a:buAutoNum type="arabicPeriod" startAt="1"/>
              <a:defRPr sz="1800"/>
            </a:pPr>
            <a:r>
              <a:rPr sz="1100">
                <a:latin typeface="Arial"/>
                <a:ea typeface="Arial"/>
                <a:cs typeface="Arial"/>
                <a:sym typeface="Arial"/>
              </a:rPr>
              <a:t>Kremer H, et al. The fork in the road: HIV as a potential positive turning point and the role of spirituality. AIDS Care. 2009;21:368–377.</a:t>
            </a:r>
            <a:endParaRPr sz="1100">
              <a:latin typeface="Arial"/>
              <a:ea typeface="Arial"/>
              <a:cs typeface="Arial"/>
              <a:sym typeface="Arial"/>
            </a:endParaRPr>
          </a:p>
          <a:p>
            <a:pPr lvl="0" marL="171450" indent="-171450" defTabSz="914400">
              <a:lnSpc>
                <a:spcPct val="100000"/>
              </a:lnSpc>
              <a:buSzPct val="100000"/>
              <a:buFont typeface="Arial"/>
              <a:buChar char="•"/>
              <a:defRPr sz="1800"/>
            </a:pPr>
            <a:endParaRPr sz="1100">
              <a:latin typeface="Arial"/>
              <a:ea typeface="Arial"/>
              <a:cs typeface="Arial"/>
              <a:sym typeface="Arial"/>
            </a:endParaRPr>
          </a:p>
          <a:p>
            <a:pPr lvl="0" marL="171450" indent="-171450" defTabSz="914400">
              <a:lnSpc>
                <a:spcPct val="100000"/>
              </a:lnSpc>
              <a:buSzPct val="100000"/>
              <a:buFont typeface="Arial"/>
              <a:buChar char="•"/>
              <a:defRPr sz="1800"/>
            </a:pPr>
            <a:endParaRPr sz="1100">
              <a:latin typeface="Arial"/>
              <a:ea typeface="Arial"/>
              <a:cs typeface="Arial"/>
              <a:sym typeface="Arial"/>
            </a:endParaRPr>
          </a:p>
          <a:p>
            <a:pPr lvl="0" marL="171450" indent="-171450" defTabSz="914400">
              <a:lnSpc>
                <a:spcPct val="100000"/>
              </a:lnSpc>
              <a:buSzPct val="100000"/>
              <a:buFont typeface="Arial"/>
              <a:buChar char="•"/>
              <a:defRPr sz="1800"/>
            </a:pPr>
            <a:endParaRPr sz="1100">
              <a:latin typeface="Arial"/>
              <a:ea typeface="Arial"/>
              <a:cs typeface="Arial"/>
              <a:sym typeface="Arial"/>
            </a:endParaRPr>
          </a:p>
          <a:p>
            <a:pPr lvl="0" marL="171450" indent="-171450" defTabSz="914400">
              <a:lnSpc>
                <a:spcPct val="100000"/>
              </a:lnSpc>
              <a:buSzPct val="100000"/>
              <a:buFont typeface="Arial"/>
              <a:buChar char="•"/>
              <a:defRPr sz="1800"/>
            </a:pPr>
            <a:endParaRPr sz="1100">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5" name="Shape 275"/>
          <p:cNvSpPr/>
          <p:nvPr>
            <p:ph type="sldImg"/>
          </p:nvPr>
        </p:nvSpPr>
        <p:spPr>
          <a:prstGeom prst="rect">
            <a:avLst/>
          </a:prstGeom>
        </p:spPr>
        <p:txBody>
          <a:bodyPr/>
          <a:lstStyle/>
          <a:p>
            <a:pPr lvl="0"/>
          </a:p>
        </p:txBody>
      </p:sp>
      <p:sp>
        <p:nvSpPr>
          <p:cNvPr id="276" name="Shape 276"/>
          <p:cNvSpPr/>
          <p:nvPr>
            <p:ph type="body" sz="quarter" idx="1"/>
          </p:nvPr>
        </p:nvSpPr>
        <p:spPr>
          <a:prstGeom prst="rect">
            <a:avLst/>
          </a:prstGeom>
        </p:spPr>
        <p:txBody>
          <a:bodyPr/>
          <a:lstStyle/>
          <a:p>
            <a:pPr lvl="0" marL="171450" indent="-171450" defTabSz="914400">
              <a:lnSpc>
                <a:spcPct val="100000"/>
              </a:lnSpc>
              <a:buSzPct val="100000"/>
              <a:buFont typeface="Arial"/>
              <a:buChar char="•"/>
              <a:defRPr sz="1800"/>
            </a:pPr>
            <a:r>
              <a:rPr sz="1100">
                <a:latin typeface="Arial"/>
                <a:ea typeface="Arial"/>
                <a:cs typeface="Arial"/>
                <a:sym typeface="Arial"/>
              </a:rPr>
              <a:t>From the point of diagnosis, throughout their disease journey, women living with HIV face emotional stress-related burdens and uncertainties</a:t>
            </a:r>
            <a:endParaRPr sz="1100">
              <a:latin typeface="Arial"/>
              <a:ea typeface="Arial"/>
              <a:cs typeface="Arial"/>
              <a:sym typeface="Arial"/>
            </a:endParaRPr>
          </a:p>
          <a:p>
            <a:pPr lvl="0" marL="171450" indent="-171450" defTabSz="914400">
              <a:lnSpc>
                <a:spcPct val="100000"/>
              </a:lnSpc>
              <a:buSzPct val="100000"/>
              <a:buFont typeface="Arial"/>
              <a:buChar char="•"/>
              <a:defRPr sz="1800"/>
            </a:pPr>
            <a:r>
              <a:rPr sz="1100">
                <a:latin typeface="Arial"/>
                <a:ea typeface="Arial"/>
                <a:cs typeface="Arial"/>
                <a:sym typeface="Arial"/>
              </a:rPr>
              <a:t>Understanding how and where to access the support necessary to deal with these challenges is a key part of living with HIV</a:t>
            </a:r>
            <a:endParaRPr sz="1100">
              <a:latin typeface="Arial"/>
              <a:ea typeface="Arial"/>
              <a:cs typeface="Arial"/>
              <a:sym typeface="Arial"/>
            </a:endParaRPr>
          </a:p>
          <a:p>
            <a:pPr lvl="0" marL="171450" indent="-171450" defTabSz="914400">
              <a:lnSpc>
                <a:spcPct val="100000"/>
              </a:lnSpc>
              <a:buSzPct val="100000"/>
              <a:buFont typeface="Arial"/>
              <a:buChar char="•"/>
              <a:defRPr sz="1800"/>
            </a:pPr>
            <a:endParaRPr sz="1100">
              <a:latin typeface="Arial"/>
              <a:ea typeface="Arial"/>
              <a:cs typeface="Arial"/>
              <a:sym typeface="Arial"/>
            </a:endParaRPr>
          </a:p>
          <a:p>
            <a:pPr lvl="0" defTabSz="914400">
              <a:lnSpc>
                <a:spcPct val="100000"/>
              </a:lnSpc>
              <a:defRPr sz="1800"/>
            </a:pPr>
            <a:r>
              <a:rPr b="1" sz="1100">
                <a:latin typeface="Arial"/>
                <a:ea typeface="Arial"/>
                <a:cs typeface="Arial"/>
                <a:sym typeface="Arial"/>
              </a:rPr>
              <a:t>Reference</a:t>
            </a:r>
            <a:endParaRPr sz="1100">
              <a:latin typeface="Arial"/>
              <a:ea typeface="Arial"/>
              <a:cs typeface="Arial"/>
              <a:sym typeface="Arial"/>
            </a:endParaRPr>
          </a:p>
          <a:p>
            <a:pPr lvl="0" marL="177800" indent="-177800" defTabSz="914400">
              <a:lnSpc>
                <a:spcPct val="100000"/>
              </a:lnSpc>
              <a:buSzPct val="100000"/>
              <a:buAutoNum type="arabicPeriod" startAt="1"/>
              <a:defRPr sz="1800"/>
            </a:pPr>
            <a:r>
              <a:rPr sz="1100">
                <a:latin typeface="Arial"/>
                <a:ea typeface="Arial"/>
                <a:cs typeface="Arial"/>
                <a:sym typeface="Arial"/>
              </a:rPr>
              <a:t>Keegan A, et al. Sex and relationships for HIV-positive women since HAART: A qualitative study. AIDS Patient Care STDs. 2005;19:645–654.</a:t>
            </a:r>
            <a:endParaRPr sz="1100">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7" name="Shape 307"/>
          <p:cNvSpPr/>
          <p:nvPr>
            <p:ph type="sldImg"/>
          </p:nvPr>
        </p:nvSpPr>
        <p:spPr>
          <a:prstGeom prst="rect">
            <a:avLst/>
          </a:prstGeom>
        </p:spPr>
        <p:txBody>
          <a:bodyPr/>
          <a:lstStyle/>
          <a:p>
            <a:pPr lvl="0"/>
          </a:p>
        </p:txBody>
      </p:sp>
      <p:sp>
        <p:nvSpPr>
          <p:cNvPr id="308" name="Shape 308"/>
          <p:cNvSpPr/>
          <p:nvPr>
            <p:ph type="body" sz="quarter" idx="1"/>
          </p:nvPr>
        </p:nvSpPr>
        <p:spPr>
          <a:prstGeom prst="rect">
            <a:avLst/>
          </a:prstGeom>
        </p:spPr>
        <p:txBody>
          <a:bodyPr/>
          <a:lstStyle/>
          <a:p>
            <a:pPr lvl="0" marL="171450" indent="-171450" defTabSz="914400">
              <a:lnSpc>
                <a:spcPct val="100000"/>
              </a:lnSpc>
              <a:buSzPct val="100000"/>
              <a:buFont typeface="Arial"/>
              <a:buChar char="•"/>
              <a:defRPr sz="1800"/>
            </a:pPr>
            <a:r>
              <a:rPr sz="1100">
                <a:latin typeface="Arial"/>
                <a:ea typeface="Arial"/>
                <a:cs typeface="Arial"/>
                <a:sym typeface="Arial"/>
              </a:rPr>
              <a:t>Some people believe there is an unhelpful conflict between beliefs/spirituality and the provision of modern Western medicine </a:t>
            </a:r>
            <a:endParaRPr sz="1100">
              <a:latin typeface="Arial"/>
              <a:ea typeface="Arial"/>
              <a:cs typeface="Arial"/>
              <a:sym typeface="Arial"/>
            </a:endParaRPr>
          </a:p>
          <a:p>
            <a:pPr lvl="0" marL="171450" indent="-171450" defTabSz="914400">
              <a:lnSpc>
                <a:spcPct val="100000"/>
              </a:lnSpc>
              <a:buSzPct val="100000"/>
              <a:buFont typeface="Arial"/>
              <a:buChar char="•"/>
              <a:defRPr sz="1800"/>
            </a:pPr>
            <a:r>
              <a:rPr sz="1100">
                <a:latin typeface="Arial"/>
                <a:ea typeface="Arial"/>
                <a:cs typeface="Arial"/>
                <a:sym typeface="Arial"/>
              </a:rPr>
              <a:t>However, there is a diversity of faith-based organisations in different countries, that may act as facilitators or gatekeepers to healthcare services</a:t>
            </a:r>
            <a:endParaRPr sz="1100">
              <a:latin typeface="Arial"/>
              <a:ea typeface="Arial"/>
              <a:cs typeface="Arial"/>
              <a:sym typeface="Arial"/>
            </a:endParaRPr>
          </a:p>
          <a:p>
            <a:pPr lvl="0" marL="171450" indent="-171450" defTabSz="914400">
              <a:lnSpc>
                <a:spcPct val="100000"/>
              </a:lnSpc>
              <a:buSzPct val="100000"/>
              <a:buFont typeface="Arial"/>
              <a:buChar char="•"/>
              <a:defRPr sz="1800"/>
            </a:pPr>
            <a:r>
              <a:rPr sz="1100">
                <a:latin typeface="Arial"/>
                <a:ea typeface="Arial"/>
                <a:cs typeface="Arial"/>
                <a:sym typeface="Arial"/>
              </a:rPr>
              <a:t>Doctors and women living with HIV should appreciate that beliefs, faith, spirituality and religion, can be used as both a barrier and a motivator in the management of HIV</a:t>
            </a:r>
            <a:endParaRPr sz="1100">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1" name="Shape 371"/>
          <p:cNvSpPr/>
          <p:nvPr>
            <p:ph type="sldImg"/>
          </p:nvPr>
        </p:nvSpPr>
        <p:spPr>
          <a:prstGeom prst="rect">
            <a:avLst/>
          </a:prstGeom>
        </p:spPr>
        <p:txBody>
          <a:bodyPr/>
          <a:lstStyle/>
          <a:p>
            <a:pPr lvl="0"/>
          </a:p>
        </p:txBody>
      </p:sp>
      <p:sp>
        <p:nvSpPr>
          <p:cNvPr id="372" name="Shape 372"/>
          <p:cNvSpPr/>
          <p:nvPr>
            <p:ph type="body" sz="quarter" idx="1"/>
          </p:nvPr>
        </p:nvSpPr>
        <p:spPr>
          <a:prstGeom prst="rect">
            <a:avLst/>
          </a:prstGeom>
        </p:spPr>
        <p:txBody>
          <a:bodyPr/>
          <a:lstStyle/>
          <a:p>
            <a:pPr lvl="0" marL="171450" indent="-171450" defTabSz="914400">
              <a:lnSpc>
                <a:spcPct val="100000"/>
              </a:lnSpc>
              <a:buSzPct val="100000"/>
              <a:buFont typeface="Arial"/>
              <a:buChar char="•"/>
              <a:defRPr sz="1800"/>
            </a:pPr>
            <a:r>
              <a:rPr sz="1100">
                <a:latin typeface="Arial"/>
                <a:ea typeface="Arial"/>
                <a:cs typeface="Arial"/>
                <a:sym typeface="Arial"/>
              </a:rPr>
              <a:t>The diagnosis of HIV is seen by many people as a positive turning point in their lives and may encourage a positive transformation and finding new meaning in life </a:t>
            </a:r>
            <a:endParaRPr sz="1100">
              <a:latin typeface="Arial"/>
              <a:ea typeface="Arial"/>
              <a:cs typeface="Arial"/>
              <a:sym typeface="Arial"/>
            </a:endParaRPr>
          </a:p>
          <a:p>
            <a:pPr lvl="0" marL="171450" indent="-171450" defTabSz="914400">
              <a:lnSpc>
                <a:spcPct val="100000"/>
              </a:lnSpc>
              <a:buSzPct val="100000"/>
              <a:buFont typeface="Arial"/>
              <a:buChar char="•"/>
              <a:defRPr sz="1800"/>
            </a:pPr>
            <a:r>
              <a:rPr sz="1100">
                <a:latin typeface="Arial"/>
                <a:ea typeface="Arial"/>
                <a:cs typeface="Arial"/>
                <a:sym typeface="Arial"/>
              </a:rPr>
              <a:t>A survey conducted by Kremer 2009 reported the Top 10 positive changes due to HIV</a:t>
            </a:r>
            <a:r>
              <a:rPr baseline="30000" sz="1100">
                <a:latin typeface="Arial"/>
                <a:ea typeface="Arial"/>
                <a:cs typeface="Arial"/>
                <a:sym typeface="Arial"/>
              </a:rPr>
              <a:t>1</a:t>
            </a:r>
            <a:r>
              <a:rPr sz="1100">
                <a:latin typeface="Arial"/>
                <a:ea typeface="Arial"/>
                <a:cs typeface="Arial"/>
                <a:sym typeface="Arial"/>
              </a:rPr>
              <a:t> </a:t>
            </a:r>
            <a:endParaRPr sz="1100">
              <a:latin typeface="Arial"/>
              <a:ea typeface="Arial"/>
              <a:cs typeface="Arial"/>
              <a:sym typeface="Arial"/>
            </a:endParaRPr>
          </a:p>
          <a:p>
            <a:pPr lvl="0" marL="171450" indent="-171450" defTabSz="914400">
              <a:lnSpc>
                <a:spcPct val="100000"/>
              </a:lnSpc>
              <a:buSzPct val="100000"/>
              <a:buFont typeface="Arial"/>
              <a:buChar char="•"/>
              <a:defRPr sz="1800"/>
            </a:pPr>
            <a:endParaRPr sz="1100">
              <a:latin typeface="Arial"/>
              <a:ea typeface="Arial"/>
              <a:cs typeface="Arial"/>
              <a:sym typeface="Arial"/>
            </a:endParaRPr>
          </a:p>
          <a:p>
            <a:pPr lvl="0" defTabSz="914400">
              <a:lnSpc>
                <a:spcPct val="100000"/>
              </a:lnSpc>
              <a:defRPr sz="1800"/>
            </a:pPr>
            <a:r>
              <a:rPr b="1" sz="1100">
                <a:latin typeface="Arial"/>
                <a:ea typeface="Arial"/>
                <a:cs typeface="Arial"/>
                <a:sym typeface="Arial"/>
              </a:rPr>
              <a:t>Reference:</a:t>
            </a:r>
            <a:endParaRPr sz="1100">
              <a:latin typeface="Arial"/>
              <a:ea typeface="Arial"/>
              <a:cs typeface="Arial"/>
              <a:sym typeface="Arial"/>
            </a:endParaRPr>
          </a:p>
          <a:p>
            <a:pPr lvl="0" marL="177800" indent="-177800" defTabSz="914400">
              <a:lnSpc>
                <a:spcPct val="100000"/>
              </a:lnSpc>
              <a:buSzPct val="100000"/>
              <a:buAutoNum type="arabicPeriod" startAt="1"/>
              <a:defRPr sz="1800"/>
            </a:pPr>
            <a:r>
              <a:rPr sz="1100">
                <a:latin typeface="Arial"/>
                <a:ea typeface="Arial"/>
                <a:cs typeface="Arial"/>
                <a:sym typeface="Arial"/>
              </a:rPr>
              <a:t>Kremer H, et al. The fork in the road: HIV as a potential positive turning point and the role of spirituality. AIDS Care. 2009;21:368–377.</a:t>
            </a:r>
            <a:endParaRPr sz="1100">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6" name="Shape 396"/>
          <p:cNvSpPr/>
          <p:nvPr>
            <p:ph type="sldImg"/>
          </p:nvPr>
        </p:nvSpPr>
        <p:spPr>
          <a:prstGeom prst="rect">
            <a:avLst/>
          </a:prstGeom>
        </p:spPr>
        <p:txBody>
          <a:bodyPr/>
          <a:lstStyle/>
          <a:p>
            <a:pPr lvl="0"/>
          </a:p>
        </p:txBody>
      </p:sp>
      <p:sp>
        <p:nvSpPr>
          <p:cNvPr id="397" name="Shape 397"/>
          <p:cNvSpPr/>
          <p:nvPr>
            <p:ph type="body" sz="quarter" idx="1"/>
          </p:nvPr>
        </p:nvSpPr>
        <p:spPr>
          <a:prstGeom prst="rect">
            <a:avLst/>
          </a:prstGeom>
        </p:spPr>
        <p:txBody>
          <a:bodyPr/>
          <a:lstStyle/>
          <a:p>
            <a:pPr lvl="0" marL="171450" indent="-171450" defTabSz="914400">
              <a:lnSpc>
                <a:spcPct val="100000"/>
              </a:lnSpc>
              <a:buSzPct val="100000"/>
              <a:buFont typeface="Arial"/>
              <a:buChar char="•"/>
              <a:defRPr sz="1800"/>
            </a:pPr>
            <a:r>
              <a:rPr sz="1100">
                <a:latin typeface="Arial"/>
                <a:ea typeface="Arial"/>
                <a:cs typeface="Arial"/>
                <a:sym typeface="Arial"/>
              </a:rPr>
              <a:t>There may be a negative impact on women living with HIV if faith-based institutions, religious teachings, traditions, and faith communities:</a:t>
            </a:r>
            <a:endParaRPr sz="1100">
              <a:latin typeface="Arial"/>
              <a:ea typeface="Arial"/>
              <a:cs typeface="Arial"/>
              <a:sym typeface="Arial"/>
            </a:endParaRPr>
          </a:p>
          <a:p>
            <a:pPr lvl="1" marL="361950" indent="-180975" defTabSz="914400">
              <a:lnSpc>
                <a:spcPct val="100000"/>
              </a:lnSpc>
              <a:buSzPct val="100000"/>
              <a:buFont typeface="Arial"/>
              <a:buChar char="–"/>
              <a:defRPr sz="1800"/>
            </a:pPr>
            <a:r>
              <a:rPr b="1" sz="1100">
                <a:latin typeface="Arial"/>
                <a:ea typeface="Arial"/>
                <a:cs typeface="Arial"/>
                <a:sym typeface="Arial"/>
              </a:rPr>
              <a:t>Claim religion or tradition as a justification for having HIV as ‘a punishment</a:t>
            </a:r>
            <a:r>
              <a:rPr sz="1100">
                <a:latin typeface="Arial"/>
                <a:ea typeface="Arial"/>
                <a:cs typeface="Arial"/>
                <a:sym typeface="Arial"/>
              </a:rPr>
              <a:t>’</a:t>
            </a:r>
            <a:endParaRPr sz="1100">
              <a:latin typeface="Arial"/>
              <a:ea typeface="Arial"/>
              <a:cs typeface="Arial"/>
              <a:sym typeface="Arial"/>
            </a:endParaRPr>
          </a:p>
          <a:p>
            <a:pPr lvl="2" marL="542925" indent="-180975" defTabSz="914400">
              <a:lnSpc>
                <a:spcPct val="100000"/>
              </a:lnSpc>
              <a:buSzPct val="100000"/>
              <a:buFont typeface="Wingdings"/>
              <a:buChar char="▪"/>
              <a:defRPr sz="1800"/>
            </a:pPr>
            <a:r>
              <a:rPr sz="1100">
                <a:latin typeface="Arial"/>
                <a:ea typeface="Arial"/>
                <a:cs typeface="Arial"/>
                <a:sym typeface="Arial"/>
              </a:rPr>
              <a:t>Religion can be used as a moral justification for contracting HIV. This can have a negative impact on people living with HIV leading to feelings such as ‘I deserve my disease’ </a:t>
            </a:r>
            <a:endParaRPr sz="1100">
              <a:latin typeface="Arial"/>
              <a:ea typeface="Arial"/>
              <a:cs typeface="Arial"/>
              <a:sym typeface="Arial"/>
            </a:endParaRPr>
          </a:p>
          <a:p>
            <a:pPr lvl="2" marL="542925" indent="-180975" defTabSz="914400">
              <a:lnSpc>
                <a:spcPct val="100000"/>
              </a:lnSpc>
              <a:buSzPct val="100000"/>
              <a:buFont typeface="Wingdings"/>
              <a:buChar char="▪"/>
              <a:defRPr sz="1800"/>
            </a:pPr>
            <a:r>
              <a:rPr sz="1100">
                <a:latin typeface="Arial"/>
                <a:ea typeface="Arial"/>
                <a:cs typeface="Arial"/>
                <a:sym typeface="Arial"/>
              </a:rPr>
              <a:t>For example, there are faith leaders/traditional belief systems that state HIV is attributed to dissatisfied ancestors, or moral misconduct</a:t>
            </a:r>
            <a:endParaRPr sz="1100">
              <a:latin typeface="Arial"/>
              <a:ea typeface="Arial"/>
              <a:cs typeface="Arial"/>
              <a:sym typeface="Arial"/>
            </a:endParaRPr>
          </a:p>
          <a:p>
            <a:pPr lvl="1" marL="361950" indent="-180975" defTabSz="914400">
              <a:lnSpc>
                <a:spcPct val="100000"/>
              </a:lnSpc>
              <a:buSzPct val="100000"/>
              <a:buFont typeface="Arial"/>
              <a:buChar char="–"/>
              <a:defRPr sz="1800"/>
            </a:pPr>
            <a:r>
              <a:rPr b="1" sz="1100">
                <a:latin typeface="Arial"/>
                <a:ea typeface="Arial"/>
                <a:cs typeface="Arial"/>
                <a:sym typeface="Arial"/>
              </a:rPr>
              <a:t>Offer solutions, but with ‘strings attached’ to women living with HIV</a:t>
            </a:r>
            <a:endParaRPr sz="1100">
              <a:latin typeface="Arial"/>
              <a:ea typeface="Arial"/>
              <a:cs typeface="Arial"/>
              <a:sym typeface="Arial"/>
            </a:endParaRPr>
          </a:p>
          <a:p>
            <a:pPr lvl="2" marL="542925" indent="-180975" defTabSz="914400">
              <a:lnSpc>
                <a:spcPct val="100000"/>
              </a:lnSpc>
              <a:buSzPct val="100000"/>
              <a:buFont typeface="Wingdings"/>
              <a:buChar char="▪"/>
              <a:defRPr sz="1800"/>
            </a:pPr>
            <a:r>
              <a:rPr sz="1100">
                <a:latin typeface="Arial"/>
                <a:ea typeface="Arial"/>
                <a:cs typeface="Arial"/>
                <a:sym typeface="Arial"/>
              </a:rPr>
              <a:t>Some women living with HIV may be vulnerable to ‘recruitment’ from organisations that appear to offer solutions, but with ‘strings attached’ </a:t>
            </a:r>
            <a:endParaRPr sz="1100">
              <a:latin typeface="Arial"/>
              <a:ea typeface="Arial"/>
              <a:cs typeface="Arial"/>
              <a:sym typeface="Arial"/>
            </a:endParaRPr>
          </a:p>
          <a:p>
            <a:pPr lvl="2" marL="542925" indent="-180975" defTabSz="914400">
              <a:lnSpc>
                <a:spcPct val="100000"/>
              </a:lnSpc>
              <a:buSzPct val="100000"/>
              <a:buFont typeface="Wingdings"/>
              <a:buChar char="▪"/>
              <a:defRPr sz="1800"/>
            </a:pPr>
            <a:r>
              <a:rPr sz="1100">
                <a:latin typeface="Arial"/>
                <a:ea typeface="Arial"/>
                <a:cs typeface="Arial"/>
                <a:sym typeface="Arial"/>
              </a:rPr>
              <a:t>For example, the Church may accept the individual on the basis that they must tell others about their HIV in order to become part of the congregation</a:t>
            </a:r>
            <a:endParaRPr sz="1100">
              <a:latin typeface="Arial"/>
              <a:ea typeface="Arial"/>
              <a:cs typeface="Arial"/>
              <a:sym typeface="Arial"/>
            </a:endParaRPr>
          </a:p>
          <a:p>
            <a:pPr lvl="1" marL="361950" indent="-180975" defTabSz="914400">
              <a:lnSpc>
                <a:spcPct val="100000"/>
              </a:lnSpc>
              <a:buSzPct val="100000"/>
              <a:buFont typeface="Arial"/>
              <a:buChar char="–"/>
              <a:defRPr sz="1800"/>
            </a:pPr>
            <a:r>
              <a:rPr b="1" sz="1100">
                <a:latin typeface="Arial"/>
                <a:ea typeface="Arial"/>
                <a:cs typeface="Arial"/>
                <a:sym typeface="Arial"/>
              </a:rPr>
              <a:t>Influence people to form negative opinions about their medication</a:t>
            </a:r>
            <a:endParaRPr sz="1100">
              <a:latin typeface="Arial"/>
              <a:ea typeface="Arial"/>
              <a:cs typeface="Arial"/>
              <a:sym typeface="Arial"/>
            </a:endParaRPr>
          </a:p>
          <a:p>
            <a:pPr lvl="2" marL="542925" indent="-180975" defTabSz="914400">
              <a:lnSpc>
                <a:spcPct val="100000"/>
              </a:lnSpc>
              <a:buSzPct val="100000"/>
              <a:buFont typeface="Wingdings"/>
              <a:buChar char="▪"/>
              <a:defRPr sz="1800"/>
            </a:pPr>
            <a:r>
              <a:rPr sz="1100">
                <a:latin typeface="Arial"/>
                <a:ea typeface="Arial"/>
                <a:cs typeface="Arial"/>
                <a:sym typeface="Arial"/>
              </a:rPr>
              <a:t>Faith and belief may represent a barrier to testing and treatment through the resignation that one’s status is ‘god’s will’ and human action would make no difference </a:t>
            </a:r>
            <a:endParaRPr sz="1100">
              <a:latin typeface="Arial"/>
              <a:ea typeface="Arial"/>
              <a:cs typeface="Arial"/>
              <a:sym typeface="Arial"/>
            </a:endParaRPr>
          </a:p>
          <a:p>
            <a:pPr lvl="2" marL="542925" indent="-180975" defTabSz="914400">
              <a:lnSpc>
                <a:spcPct val="100000"/>
              </a:lnSpc>
              <a:buSzPct val="100000"/>
              <a:buFont typeface="Wingdings"/>
              <a:buChar char="▪"/>
              <a:defRPr sz="1800"/>
            </a:pPr>
            <a:r>
              <a:rPr sz="1100">
                <a:latin typeface="Arial"/>
                <a:ea typeface="Arial"/>
                <a:cs typeface="Arial"/>
                <a:sym typeface="Arial"/>
              </a:rPr>
              <a:t>Furthermore, religious belief can be a barrier to treatment and care as some women may put their faith in God, believing that He will cure and provide</a:t>
            </a:r>
            <a:endParaRPr sz="1100">
              <a:latin typeface="Arial"/>
              <a:ea typeface="Arial"/>
              <a:cs typeface="Arial"/>
              <a:sym typeface="Arial"/>
            </a:endParaRPr>
          </a:p>
          <a:p>
            <a:pPr lvl="0" marL="171450" indent="-171450" defTabSz="914400">
              <a:lnSpc>
                <a:spcPct val="100000"/>
              </a:lnSpc>
              <a:buSzPct val="100000"/>
              <a:buFont typeface="Arial"/>
              <a:buChar char="•"/>
              <a:defRPr sz="1800"/>
            </a:pPr>
            <a:endParaRPr sz="1100">
              <a:latin typeface="Arial"/>
              <a:ea typeface="Arial"/>
              <a:cs typeface="Arial"/>
              <a:sym typeface="Arial"/>
            </a:endParaRPr>
          </a:p>
          <a:p>
            <a:pPr lvl="0" defTabSz="914400">
              <a:lnSpc>
                <a:spcPct val="100000"/>
              </a:lnSpc>
              <a:defRPr sz="1800"/>
            </a:pPr>
            <a:r>
              <a:rPr b="1" sz="1100">
                <a:latin typeface="Arial"/>
                <a:ea typeface="Arial"/>
                <a:cs typeface="Arial"/>
                <a:sym typeface="Arial"/>
              </a:rPr>
              <a:t>Reference:</a:t>
            </a:r>
            <a:endParaRPr sz="1100">
              <a:latin typeface="Arial"/>
              <a:ea typeface="Arial"/>
              <a:cs typeface="Arial"/>
              <a:sym typeface="Arial"/>
            </a:endParaRPr>
          </a:p>
          <a:p>
            <a:pPr lvl="0" marL="177800" indent="-177800" defTabSz="914400">
              <a:lnSpc>
                <a:spcPct val="100000"/>
              </a:lnSpc>
              <a:buSzPct val="100000"/>
              <a:buAutoNum type="arabicPeriod" startAt="1"/>
              <a:defRPr sz="1800"/>
            </a:pPr>
            <a:r>
              <a:rPr sz="1100">
                <a:latin typeface="Arial"/>
                <a:ea typeface="Arial"/>
                <a:cs typeface="Arial"/>
                <a:sym typeface="Arial"/>
              </a:rPr>
              <a:t>Maman S, et al. The role of religion in HIV-Positive women’s disclosure experiences and coping strategies in Kinshasa Democratic republic of Congo. Soc Sci Med. 2009;68:965–970.</a:t>
            </a:r>
            <a:endParaRPr sz="1100">
              <a:latin typeface="Arial"/>
              <a:ea typeface="Arial"/>
              <a:cs typeface="Arial"/>
              <a:sym typeface="Arial"/>
            </a:endParaRPr>
          </a:p>
          <a:p>
            <a:pPr lvl="0" marL="171450" indent="-171450" defTabSz="914400">
              <a:lnSpc>
                <a:spcPct val="100000"/>
              </a:lnSpc>
              <a:buSzPct val="100000"/>
              <a:buFont typeface="Arial"/>
              <a:buChar char="•"/>
              <a:defRPr sz="1800"/>
            </a:pPr>
            <a:endParaRPr sz="1100">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7" name="Shape 407"/>
          <p:cNvSpPr/>
          <p:nvPr>
            <p:ph type="sldImg"/>
          </p:nvPr>
        </p:nvSpPr>
        <p:spPr>
          <a:prstGeom prst="rect">
            <a:avLst/>
          </a:prstGeom>
        </p:spPr>
        <p:txBody>
          <a:bodyPr/>
          <a:lstStyle/>
          <a:p>
            <a:pPr lvl="0"/>
          </a:p>
        </p:txBody>
      </p:sp>
      <p:sp>
        <p:nvSpPr>
          <p:cNvPr id="408" name="Shape 408"/>
          <p:cNvSpPr/>
          <p:nvPr>
            <p:ph type="body" sz="quarter" idx="1"/>
          </p:nvPr>
        </p:nvSpPr>
        <p:spPr>
          <a:prstGeom prst="rect">
            <a:avLst/>
          </a:prstGeom>
        </p:spPr>
        <p:txBody>
          <a:bodyPr/>
          <a:lstStyle/>
          <a:p>
            <a:pPr lvl="0" marL="171450" indent="-171450" defTabSz="914400">
              <a:lnSpc>
                <a:spcPct val="100000"/>
              </a:lnSpc>
              <a:buSzPct val="100000"/>
              <a:buFont typeface="Arial"/>
              <a:buChar char="•"/>
              <a:defRPr sz="1800"/>
            </a:pPr>
            <a:r>
              <a:rPr sz="1100">
                <a:latin typeface="Arial"/>
                <a:ea typeface="Arial"/>
                <a:cs typeface="Arial"/>
                <a:sym typeface="Arial"/>
              </a:rPr>
              <a:t>Stigma can be associated with religious beliefs and can instil or reinforce the attitude that people with HIV have not followed ‘the Word of God’ and, therefore, deserve their fate</a:t>
            </a:r>
            <a:r>
              <a:rPr baseline="30000" sz="1100">
                <a:latin typeface="Arial"/>
                <a:ea typeface="Arial"/>
                <a:cs typeface="Arial"/>
                <a:sym typeface="Arial"/>
              </a:rPr>
              <a:t>1,2</a:t>
            </a:r>
            <a:endParaRPr sz="1100">
              <a:latin typeface="Arial"/>
              <a:ea typeface="Arial"/>
              <a:cs typeface="Arial"/>
              <a:sym typeface="Arial"/>
            </a:endParaRPr>
          </a:p>
          <a:p>
            <a:pPr lvl="0" marL="171450" indent="-171450" defTabSz="914400">
              <a:lnSpc>
                <a:spcPct val="100000"/>
              </a:lnSpc>
              <a:buSzPct val="100000"/>
              <a:buFont typeface="Arial"/>
              <a:buChar char="•"/>
              <a:defRPr sz="1800"/>
            </a:pPr>
            <a:r>
              <a:rPr sz="1100">
                <a:latin typeface="Arial"/>
                <a:ea typeface="Arial"/>
                <a:cs typeface="Arial"/>
                <a:sym typeface="Arial"/>
              </a:rPr>
              <a:t>Stigma can prevent some women living with HIV from telling others about their diagnosis, potentially due to fear of exclusion from their religious/cultural community, and can create a barrier to social support, which is often necessary for coping</a:t>
            </a:r>
            <a:endParaRPr sz="1100">
              <a:latin typeface="Arial"/>
              <a:ea typeface="Arial"/>
              <a:cs typeface="Arial"/>
              <a:sym typeface="Arial"/>
            </a:endParaRPr>
          </a:p>
          <a:p>
            <a:pPr lvl="0" marL="171450" indent="-171450" defTabSz="914400">
              <a:lnSpc>
                <a:spcPct val="100000"/>
              </a:lnSpc>
              <a:buSzPct val="100000"/>
              <a:buFont typeface="Arial"/>
              <a:buChar char="•"/>
              <a:defRPr sz="1800"/>
            </a:pPr>
            <a:endParaRPr sz="1100">
              <a:latin typeface="Arial"/>
              <a:ea typeface="Arial"/>
              <a:cs typeface="Arial"/>
              <a:sym typeface="Arial"/>
            </a:endParaRPr>
          </a:p>
          <a:p>
            <a:pPr lvl="0" defTabSz="914400">
              <a:lnSpc>
                <a:spcPct val="100000"/>
              </a:lnSpc>
              <a:defRPr sz="1800"/>
            </a:pPr>
            <a:r>
              <a:rPr b="1" sz="1100">
                <a:latin typeface="Arial"/>
                <a:ea typeface="Arial"/>
                <a:cs typeface="Arial"/>
                <a:sym typeface="Arial"/>
              </a:rPr>
              <a:t>References:</a:t>
            </a:r>
            <a:endParaRPr sz="1100">
              <a:latin typeface="Arial"/>
              <a:ea typeface="Arial"/>
              <a:cs typeface="Arial"/>
              <a:sym typeface="Arial"/>
            </a:endParaRPr>
          </a:p>
          <a:p>
            <a:pPr lvl="0" marL="228600" indent="-228600" defTabSz="914400">
              <a:lnSpc>
                <a:spcPct val="100000"/>
              </a:lnSpc>
              <a:buSzPct val="100000"/>
              <a:buAutoNum type="arabicPeriod" startAt="1"/>
              <a:defRPr sz="1800"/>
            </a:pPr>
            <a:r>
              <a:rPr sz="1100">
                <a:latin typeface="Arial"/>
                <a:ea typeface="Arial"/>
                <a:cs typeface="Arial"/>
                <a:sym typeface="Arial"/>
              </a:rPr>
              <a:t>Zou J, et al. Religion and HIV in Tanzania: influence of religious beliefs on HIV stigma, disclosure, and treatment attitudes. BMC Public Health. 2009;9:75.</a:t>
            </a:r>
            <a:endParaRPr sz="1100">
              <a:latin typeface="Arial"/>
              <a:ea typeface="Arial"/>
              <a:cs typeface="Arial"/>
              <a:sym typeface="Arial"/>
            </a:endParaRPr>
          </a:p>
          <a:p>
            <a:pPr lvl="0" marL="228600" indent="-228600" defTabSz="914400">
              <a:lnSpc>
                <a:spcPct val="100000"/>
              </a:lnSpc>
              <a:buSzPct val="100000"/>
              <a:buAutoNum type="arabicPeriod" startAt="1"/>
              <a:defRPr sz="1800"/>
            </a:pPr>
            <a:r>
              <a:rPr sz="1100">
                <a:latin typeface="Arial"/>
                <a:ea typeface="Arial"/>
                <a:cs typeface="Arial"/>
                <a:sym typeface="Arial"/>
              </a:rPr>
              <a:t>Muturi N &amp; An S. HIV/AIDS stigma and religiosity among African American women. J Health Comm. 2010;15:388–401.</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1.png"/><Relationship Id="rId4" Type="http://schemas.openxmlformats.org/officeDocument/2006/relationships/image" Target="../media/image2.png"/></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1.png"/></Relationships>

</file>

<file path=ppt/slideLayouts/_rels/slideLayout1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1.png"/><Relationship Id="rId4" Type="http://schemas.openxmlformats.org/officeDocument/2006/relationships/image" Target="../media/image2.png"/></Relationships>

</file>

<file path=ppt/slideLayouts/_rels/slideLayout2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1.png"/><Relationship Id="rId4" Type="http://schemas.openxmlformats.org/officeDocument/2006/relationships/image" Target="../media/image2.png"/></Relationships>

</file>

<file path=ppt/slideLayouts/_rels/slideLayout4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0" showMasterPhAnim="1">
  <p:cSld name="Title Slide">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7" name="image2.png" descr="FINAL LOGO"/>
          <p:cNvPicPr/>
          <p:nvPr/>
        </p:nvPicPr>
        <p:blipFill>
          <a:blip r:embed="rId3">
            <a:extLst/>
          </a:blip>
          <a:stretch>
            <a:fillRect/>
          </a:stretch>
        </p:blipFill>
        <p:spPr>
          <a:xfrm>
            <a:off x="282575" y="188912"/>
            <a:ext cx="1193800" cy="971551"/>
          </a:xfrm>
          <a:prstGeom prst="rect">
            <a:avLst/>
          </a:prstGeom>
          <a:ln w="12700">
            <a:miter lim="400000"/>
          </a:ln>
        </p:spPr>
      </p:pic>
      <p:pic>
        <p:nvPicPr>
          <p:cNvPr id="8" name="image4.png" descr="Abbot_logo"/>
          <p:cNvPicPr/>
          <p:nvPr/>
        </p:nvPicPr>
        <p:blipFill>
          <a:blip r:embed="rId4">
            <a:extLst/>
          </a:blip>
          <a:stretch>
            <a:fillRect/>
          </a:stretch>
        </p:blipFill>
        <p:spPr>
          <a:xfrm>
            <a:off x="7724775" y="6194425"/>
            <a:ext cx="1331913" cy="547688"/>
          </a:xfrm>
          <a:prstGeom prst="rect">
            <a:avLst/>
          </a:prstGeom>
          <a:ln w="12700">
            <a:miter lim="400000"/>
          </a:ln>
        </p:spPr>
      </p:pic>
      <p:sp>
        <p:nvSpPr>
          <p:cNvPr id="9" name="Shape 9"/>
          <p:cNvSpPr/>
          <p:nvPr>
            <p:ph type="title"/>
          </p:nvPr>
        </p:nvSpPr>
        <p:spPr>
          <a:xfrm>
            <a:off x="2771775" y="1947862"/>
            <a:ext cx="5900738" cy="1841501"/>
          </a:xfrm>
          <a:prstGeom prst="rect">
            <a:avLst/>
          </a:prstGeom>
        </p:spPr>
        <p:txBody>
          <a:bodyPr/>
          <a:lstStyle>
            <a:lvl1pPr algn="r">
              <a:defRPr b="1" sz="4000">
                <a:solidFill>
                  <a:srgbClr val="FFFFFF"/>
                </a:solidFill>
              </a:defRPr>
            </a:lvl1pPr>
          </a:lstStyle>
          <a:p>
            <a:pPr lvl="0">
              <a:defRPr b="0" sz="1800">
                <a:solidFill>
                  <a:srgbClr val="000000"/>
                </a:solidFill>
              </a:defRPr>
            </a:pPr>
            <a:r>
              <a:rPr b="1" sz="4000">
                <a:solidFill>
                  <a:srgbClr val="FFFFFF"/>
                </a:solidFill>
              </a:rPr>
              <a:t>Click to edit Master title style</a:t>
            </a:r>
          </a:p>
        </p:txBody>
      </p:sp>
      <p:sp>
        <p:nvSpPr>
          <p:cNvPr id="10" name="Shape 10"/>
          <p:cNvSpPr/>
          <p:nvPr>
            <p:ph type="body" idx="1"/>
          </p:nvPr>
        </p:nvSpPr>
        <p:spPr>
          <a:xfrm>
            <a:off x="2771775" y="3789362"/>
            <a:ext cx="5897563" cy="3068638"/>
          </a:xfrm>
          <a:prstGeom prst="rect">
            <a:avLst/>
          </a:prstGeom>
        </p:spPr>
        <p:txBody>
          <a:bodyPr/>
          <a:lstStyle>
            <a:lvl1pPr marL="0" indent="0" algn="r">
              <a:spcBef>
                <a:spcPts val="800"/>
              </a:spcBef>
              <a:buClrTx/>
              <a:buSzTx/>
              <a:buNone/>
              <a:defRPr sz="3600">
                <a:solidFill>
                  <a:srgbClr val="FFFFFF"/>
                </a:solidFill>
              </a:defRPr>
            </a:lvl1pPr>
          </a:lstStyle>
          <a:p>
            <a:pPr lvl="0">
              <a:defRPr sz="1800">
                <a:solidFill>
                  <a:srgbClr val="000000"/>
                </a:solidFill>
              </a:defRPr>
            </a:pPr>
            <a:r>
              <a:rPr sz="3600">
                <a:solidFill>
                  <a:srgbClr val="FFFFFF"/>
                </a:solidFill>
              </a:rPr>
              <a:t>Click to edit Master subtitle style</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Title and Vertical Text">
    <p:spTree>
      <p:nvGrpSpPr>
        <p:cNvPr id="1" name=""/>
        <p:cNvGrpSpPr/>
        <p:nvPr/>
      </p:nvGrpSpPr>
      <p:grpSpPr>
        <a:xfrm>
          <a:off x="0" y="0"/>
          <a:ext cx="0" cy="0"/>
          <a:chOff x="0" y="0"/>
          <a:chExt cx="0" cy="0"/>
        </a:xfrm>
      </p:grpSpPr>
      <p:sp>
        <p:nvSpPr>
          <p:cNvPr id="33" name="Shape 33"/>
          <p:cNvSpPr/>
          <p:nvPr>
            <p:ph type="title"/>
          </p:nvPr>
        </p:nvSpPr>
        <p:spPr>
          <a:xfrm>
            <a:off x="971550" y="44450"/>
            <a:ext cx="6840539" cy="1296988"/>
          </a:xfrm>
          <a:prstGeom prst="rect">
            <a:avLst/>
          </a:prstGeom>
        </p:spPr>
        <p:txBody>
          <a:bodyPr/>
          <a:lstStyle/>
          <a:p>
            <a:pPr lvl="0">
              <a:defRPr sz="1800">
                <a:solidFill>
                  <a:srgbClr val="000000"/>
                </a:solidFill>
              </a:defRPr>
            </a:pPr>
            <a:r>
              <a:rPr sz="3200">
                <a:solidFill>
                  <a:srgbClr val="005187"/>
                </a:solidFill>
              </a:rPr>
              <a:t>Click to edit Master title style</a:t>
            </a:r>
          </a:p>
        </p:txBody>
      </p:sp>
      <p:sp>
        <p:nvSpPr>
          <p:cNvPr id="34" name="Shape 34"/>
          <p:cNvSpPr/>
          <p:nvPr>
            <p:ph type="body" idx="1"/>
          </p:nvPr>
        </p:nvSpPr>
        <p:spPr>
          <a:xfrm>
            <a:off x="971550" y="1341437"/>
            <a:ext cx="7488239" cy="5516564"/>
          </a:xfrm>
          <a:prstGeom prst="rect">
            <a:avLst/>
          </a:prstGeom>
        </p:spPr>
        <p:txBody>
          <a:bodyPr/>
          <a:lstStyle/>
          <a:p>
            <a:pPr lvl="0">
              <a:defRPr sz="1800">
                <a:solidFill>
                  <a:srgbClr val="000000"/>
                </a:solidFill>
              </a:defRPr>
            </a:pPr>
            <a:r>
              <a:rPr sz="2800">
                <a:solidFill>
                  <a:srgbClr val="005187"/>
                </a:solidFill>
              </a:rPr>
              <a:t>Click to edit Master text styles</a:t>
            </a:r>
            <a:endParaRPr sz="2800">
              <a:solidFill>
                <a:srgbClr val="005187"/>
              </a:solidFill>
            </a:endParaRPr>
          </a:p>
          <a:p>
            <a:pPr lvl="1">
              <a:defRPr sz="1800">
                <a:solidFill>
                  <a:srgbClr val="000000"/>
                </a:solidFill>
              </a:defRPr>
            </a:pPr>
            <a:r>
              <a:rPr sz="2800">
                <a:solidFill>
                  <a:srgbClr val="005187"/>
                </a:solidFill>
              </a:rPr>
              <a:t>Second level</a:t>
            </a:r>
            <a:endParaRPr sz="2800">
              <a:solidFill>
                <a:srgbClr val="005187"/>
              </a:solidFill>
            </a:endParaRPr>
          </a:p>
          <a:p>
            <a:pPr lvl="2">
              <a:defRPr sz="1800">
                <a:solidFill>
                  <a:srgbClr val="000000"/>
                </a:solidFill>
              </a:defRPr>
            </a:pPr>
            <a:r>
              <a:rPr sz="2800">
                <a:solidFill>
                  <a:srgbClr val="005187"/>
                </a:solidFill>
              </a:rPr>
              <a:t>Third level</a:t>
            </a:r>
            <a:endParaRPr sz="2800">
              <a:solidFill>
                <a:srgbClr val="005187"/>
              </a:solidFill>
            </a:endParaRPr>
          </a:p>
          <a:p>
            <a:pPr lvl="3">
              <a:defRPr sz="1800">
                <a:solidFill>
                  <a:srgbClr val="000000"/>
                </a:solidFill>
              </a:defRPr>
            </a:pPr>
            <a:r>
              <a:rPr sz="2800">
                <a:solidFill>
                  <a:srgbClr val="005187"/>
                </a:solidFill>
              </a:rPr>
              <a:t>Fourth level</a:t>
            </a:r>
            <a:endParaRPr sz="2800">
              <a:solidFill>
                <a:srgbClr val="005187"/>
              </a:solidFill>
            </a:endParaRPr>
          </a:p>
          <a:p>
            <a:pPr lvl="4">
              <a:defRPr sz="1800">
                <a:solidFill>
                  <a:srgbClr val="000000"/>
                </a:solidFill>
              </a:defRPr>
            </a:pPr>
            <a:r>
              <a:rPr sz="2800">
                <a:solidFill>
                  <a:srgbClr val="005187"/>
                </a:solidFill>
              </a:rPr>
              <a:t>Fifth level</a:t>
            </a:r>
          </a:p>
        </p:txBody>
      </p:sp>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Vertical Title and Text">
    <p:spTree>
      <p:nvGrpSpPr>
        <p:cNvPr id="1" name=""/>
        <p:cNvGrpSpPr/>
        <p:nvPr/>
      </p:nvGrpSpPr>
      <p:grpSpPr>
        <a:xfrm>
          <a:off x="0" y="0"/>
          <a:ext cx="0" cy="0"/>
          <a:chOff x="0" y="0"/>
          <a:chExt cx="0" cy="0"/>
        </a:xfrm>
      </p:grpSpPr>
      <p:sp>
        <p:nvSpPr>
          <p:cNvPr id="36" name="Shape 36"/>
          <p:cNvSpPr/>
          <p:nvPr>
            <p:ph type="title"/>
          </p:nvPr>
        </p:nvSpPr>
        <p:spPr>
          <a:xfrm>
            <a:off x="6588125" y="0"/>
            <a:ext cx="1871664" cy="6497639"/>
          </a:xfrm>
          <a:prstGeom prst="rect">
            <a:avLst/>
          </a:prstGeom>
        </p:spPr>
        <p:txBody>
          <a:bodyPr/>
          <a:lstStyle/>
          <a:p>
            <a:pPr lvl="0">
              <a:defRPr sz="1800">
                <a:solidFill>
                  <a:srgbClr val="000000"/>
                </a:solidFill>
              </a:defRPr>
            </a:pPr>
            <a:r>
              <a:rPr sz="3200">
                <a:solidFill>
                  <a:srgbClr val="005187"/>
                </a:solidFill>
              </a:rPr>
              <a:t>Click to edit Master title style</a:t>
            </a:r>
          </a:p>
        </p:txBody>
      </p:sp>
      <p:sp>
        <p:nvSpPr>
          <p:cNvPr id="37" name="Shape 37"/>
          <p:cNvSpPr/>
          <p:nvPr>
            <p:ph type="body" idx="1"/>
          </p:nvPr>
        </p:nvSpPr>
        <p:spPr>
          <a:xfrm>
            <a:off x="971550" y="188912"/>
            <a:ext cx="5464175" cy="6669089"/>
          </a:xfrm>
          <a:prstGeom prst="rect">
            <a:avLst/>
          </a:prstGeom>
        </p:spPr>
        <p:txBody>
          <a:bodyPr/>
          <a:lstStyle/>
          <a:p>
            <a:pPr lvl="0">
              <a:defRPr sz="1800">
                <a:solidFill>
                  <a:srgbClr val="000000"/>
                </a:solidFill>
              </a:defRPr>
            </a:pPr>
            <a:r>
              <a:rPr sz="2800">
                <a:solidFill>
                  <a:srgbClr val="005187"/>
                </a:solidFill>
              </a:rPr>
              <a:t>Click to edit Master text styles</a:t>
            </a:r>
            <a:endParaRPr sz="2800">
              <a:solidFill>
                <a:srgbClr val="005187"/>
              </a:solidFill>
            </a:endParaRPr>
          </a:p>
          <a:p>
            <a:pPr lvl="1">
              <a:defRPr sz="1800">
                <a:solidFill>
                  <a:srgbClr val="000000"/>
                </a:solidFill>
              </a:defRPr>
            </a:pPr>
            <a:r>
              <a:rPr sz="2800">
                <a:solidFill>
                  <a:srgbClr val="005187"/>
                </a:solidFill>
              </a:rPr>
              <a:t>Second level</a:t>
            </a:r>
            <a:endParaRPr sz="2800">
              <a:solidFill>
                <a:srgbClr val="005187"/>
              </a:solidFill>
            </a:endParaRPr>
          </a:p>
          <a:p>
            <a:pPr lvl="2">
              <a:defRPr sz="1800">
                <a:solidFill>
                  <a:srgbClr val="000000"/>
                </a:solidFill>
              </a:defRPr>
            </a:pPr>
            <a:r>
              <a:rPr sz="2800">
                <a:solidFill>
                  <a:srgbClr val="005187"/>
                </a:solidFill>
              </a:rPr>
              <a:t>Third level</a:t>
            </a:r>
            <a:endParaRPr sz="2800">
              <a:solidFill>
                <a:srgbClr val="005187"/>
              </a:solidFill>
            </a:endParaRPr>
          </a:p>
          <a:p>
            <a:pPr lvl="3">
              <a:defRPr sz="1800">
                <a:solidFill>
                  <a:srgbClr val="000000"/>
                </a:solidFill>
              </a:defRPr>
            </a:pPr>
            <a:r>
              <a:rPr sz="2800">
                <a:solidFill>
                  <a:srgbClr val="005187"/>
                </a:solidFill>
              </a:rPr>
              <a:t>Fourth level</a:t>
            </a:r>
            <a:endParaRPr sz="2800">
              <a:solidFill>
                <a:srgbClr val="005187"/>
              </a:solidFill>
            </a:endParaRPr>
          </a:p>
          <a:p>
            <a:pPr lvl="4">
              <a:defRPr sz="1800">
                <a:solidFill>
                  <a:srgbClr val="000000"/>
                </a:solidFill>
              </a:defRPr>
            </a:pPr>
            <a:r>
              <a:rPr sz="2800">
                <a:solidFill>
                  <a:srgbClr val="005187"/>
                </a:solidFill>
              </a:rPr>
              <a:t>Fifth level</a:t>
            </a:r>
          </a:p>
        </p:txBody>
      </p:sp>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Title and Table">
    <p:spTree>
      <p:nvGrpSpPr>
        <p:cNvPr id="1" name=""/>
        <p:cNvGrpSpPr/>
        <p:nvPr/>
      </p:nvGrpSpPr>
      <p:grpSpPr>
        <a:xfrm>
          <a:off x="0" y="0"/>
          <a:ext cx="0" cy="0"/>
          <a:chOff x="0" y="0"/>
          <a:chExt cx="0" cy="0"/>
        </a:xfrm>
      </p:grpSpPr>
      <p:sp>
        <p:nvSpPr>
          <p:cNvPr id="39" name="Shape 39"/>
          <p:cNvSpPr/>
          <p:nvPr>
            <p:ph type="title"/>
          </p:nvPr>
        </p:nvSpPr>
        <p:spPr>
          <a:xfrm>
            <a:off x="971550" y="0"/>
            <a:ext cx="6840539" cy="1385889"/>
          </a:xfrm>
          <a:prstGeom prst="rect">
            <a:avLst/>
          </a:prstGeom>
        </p:spPr>
        <p:txBody>
          <a:bodyPr/>
          <a:lstStyle/>
          <a:p>
            <a:pPr lvl="0">
              <a:defRPr sz="1800">
                <a:solidFill>
                  <a:srgbClr val="000000"/>
                </a:solidFill>
              </a:defRPr>
            </a:pPr>
            <a:r>
              <a:rPr sz="3200">
                <a:solidFill>
                  <a:srgbClr val="005187"/>
                </a:solidFill>
              </a:rPr>
              <a:t>Click to edit Master title style</a:t>
            </a:r>
          </a:p>
        </p:txBody>
      </p:sp>
    </p:spTree>
  </p:cSld>
  <p:clrMapOvr>
    <a:masterClrMapping/>
  </p:clrMapOvr>
  <p:transitio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Title, Text, and Content">
    <p:spTree>
      <p:nvGrpSpPr>
        <p:cNvPr id="1" name=""/>
        <p:cNvGrpSpPr/>
        <p:nvPr/>
      </p:nvGrpSpPr>
      <p:grpSpPr>
        <a:xfrm>
          <a:off x="0" y="0"/>
          <a:ext cx="0" cy="0"/>
          <a:chOff x="0" y="0"/>
          <a:chExt cx="0" cy="0"/>
        </a:xfrm>
      </p:grpSpPr>
      <p:sp>
        <p:nvSpPr>
          <p:cNvPr id="41" name="Shape 41"/>
          <p:cNvSpPr/>
          <p:nvPr>
            <p:ph type="title"/>
          </p:nvPr>
        </p:nvSpPr>
        <p:spPr>
          <a:prstGeom prst="rect">
            <a:avLst/>
          </a:prstGeom>
        </p:spPr>
        <p:txBody>
          <a:bodyPr/>
          <a:lstStyle/>
          <a:p>
            <a:pPr lvl="0">
              <a:defRPr sz="1800">
                <a:solidFill>
                  <a:srgbClr val="000000"/>
                </a:solidFill>
              </a:defRPr>
            </a:pPr>
            <a:r>
              <a:rPr sz="3200">
                <a:solidFill>
                  <a:srgbClr val="005187"/>
                </a:solidFill>
              </a:rPr>
              <a:t>Click to edit Master title style</a:t>
            </a:r>
          </a:p>
        </p:txBody>
      </p:sp>
      <p:sp>
        <p:nvSpPr>
          <p:cNvPr id="42" name="Shape 42"/>
          <p:cNvSpPr/>
          <p:nvPr>
            <p:ph type="body" idx="1"/>
          </p:nvPr>
        </p:nvSpPr>
        <p:spPr>
          <a:prstGeom prst="rect">
            <a:avLst/>
          </a:prstGeom>
        </p:spPr>
        <p:txBody>
          <a:bodyPr/>
          <a:lstStyle/>
          <a:p>
            <a:pPr lvl="0">
              <a:defRPr sz="1800">
                <a:solidFill>
                  <a:srgbClr val="000000"/>
                </a:solidFill>
              </a:defRPr>
            </a:pPr>
            <a:r>
              <a:rPr sz="2800">
                <a:solidFill>
                  <a:srgbClr val="005187"/>
                </a:solidFill>
              </a:rPr>
              <a:t>Click to edit Master text styles</a:t>
            </a:r>
            <a:endParaRPr sz="2800">
              <a:solidFill>
                <a:srgbClr val="005187"/>
              </a:solidFill>
            </a:endParaRPr>
          </a:p>
          <a:p>
            <a:pPr lvl="1">
              <a:defRPr sz="1800">
                <a:solidFill>
                  <a:srgbClr val="000000"/>
                </a:solidFill>
              </a:defRPr>
            </a:pPr>
            <a:r>
              <a:rPr sz="2800">
                <a:solidFill>
                  <a:srgbClr val="005187"/>
                </a:solidFill>
              </a:rPr>
              <a:t>Second level</a:t>
            </a:r>
            <a:endParaRPr sz="2800">
              <a:solidFill>
                <a:srgbClr val="005187"/>
              </a:solidFill>
            </a:endParaRPr>
          </a:p>
          <a:p>
            <a:pPr lvl="2">
              <a:defRPr sz="1800">
                <a:solidFill>
                  <a:srgbClr val="000000"/>
                </a:solidFill>
              </a:defRPr>
            </a:pPr>
            <a:r>
              <a:rPr sz="2800">
                <a:solidFill>
                  <a:srgbClr val="005187"/>
                </a:solidFill>
              </a:rPr>
              <a:t>Third level</a:t>
            </a:r>
            <a:endParaRPr sz="2800">
              <a:solidFill>
                <a:srgbClr val="005187"/>
              </a:solidFill>
            </a:endParaRPr>
          </a:p>
          <a:p>
            <a:pPr lvl="3">
              <a:defRPr sz="1800">
                <a:solidFill>
                  <a:srgbClr val="000000"/>
                </a:solidFill>
              </a:defRPr>
            </a:pPr>
            <a:r>
              <a:rPr sz="2800">
                <a:solidFill>
                  <a:srgbClr val="005187"/>
                </a:solidFill>
              </a:rPr>
              <a:t>Fourth level</a:t>
            </a:r>
            <a:endParaRPr sz="2800">
              <a:solidFill>
                <a:srgbClr val="005187"/>
              </a:solidFill>
            </a:endParaRPr>
          </a:p>
          <a:p>
            <a:pPr lvl="4">
              <a:defRPr sz="1800">
                <a:solidFill>
                  <a:srgbClr val="000000"/>
                </a:solidFill>
              </a:defRPr>
            </a:pPr>
            <a:r>
              <a:rPr sz="2800">
                <a:solidFill>
                  <a:srgbClr val="005187"/>
                </a:solidFill>
              </a:rPr>
              <a:t>Fifth level</a:t>
            </a:r>
          </a:p>
        </p:txBody>
      </p:sp>
      <p:sp>
        <p:nvSpPr>
          <p:cNvPr id="43" name="Shape 43"/>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0" showMasterPhAnim="1">
  <p:cSld name="Title Slide">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45" name="image2.png" descr="FINAL LOGO"/>
          <p:cNvPicPr/>
          <p:nvPr/>
        </p:nvPicPr>
        <p:blipFill>
          <a:blip r:embed="rId3">
            <a:extLst/>
          </a:blip>
          <a:stretch>
            <a:fillRect/>
          </a:stretch>
        </p:blipFill>
        <p:spPr>
          <a:xfrm>
            <a:off x="282575" y="188912"/>
            <a:ext cx="1193800" cy="971551"/>
          </a:xfrm>
          <a:prstGeom prst="rect">
            <a:avLst/>
          </a:prstGeom>
          <a:ln w="12700">
            <a:miter lim="400000"/>
          </a:ln>
        </p:spPr>
      </p:pic>
      <p:sp>
        <p:nvSpPr>
          <p:cNvPr id="46" name="Shape 46"/>
          <p:cNvSpPr/>
          <p:nvPr>
            <p:ph type="title"/>
          </p:nvPr>
        </p:nvSpPr>
        <p:spPr>
          <a:xfrm>
            <a:off x="2771775" y="1947862"/>
            <a:ext cx="5900738" cy="1841501"/>
          </a:xfrm>
          <a:prstGeom prst="rect">
            <a:avLst/>
          </a:prstGeom>
        </p:spPr>
        <p:txBody>
          <a:bodyPr/>
          <a:lstStyle>
            <a:lvl1pPr algn="r">
              <a:defRPr b="1" sz="4000">
                <a:solidFill>
                  <a:srgbClr val="FFFFFF"/>
                </a:solidFill>
              </a:defRPr>
            </a:lvl1pPr>
          </a:lstStyle>
          <a:p>
            <a:pPr lvl="0">
              <a:defRPr b="0" sz="1800">
                <a:solidFill>
                  <a:srgbClr val="000000"/>
                </a:solidFill>
              </a:defRPr>
            </a:pPr>
            <a:r>
              <a:rPr b="1" sz="4000">
                <a:solidFill>
                  <a:srgbClr val="FFFFFF"/>
                </a:solidFill>
              </a:rPr>
              <a:t>Click to edit Master title style</a:t>
            </a:r>
          </a:p>
        </p:txBody>
      </p:sp>
      <p:sp>
        <p:nvSpPr>
          <p:cNvPr id="47" name="Shape 47"/>
          <p:cNvSpPr/>
          <p:nvPr>
            <p:ph type="body" idx="1"/>
          </p:nvPr>
        </p:nvSpPr>
        <p:spPr>
          <a:xfrm>
            <a:off x="2771775" y="3789362"/>
            <a:ext cx="5897563" cy="3068638"/>
          </a:xfrm>
          <a:prstGeom prst="rect">
            <a:avLst/>
          </a:prstGeom>
        </p:spPr>
        <p:txBody>
          <a:bodyPr/>
          <a:lstStyle>
            <a:lvl1pPr marL="0" indent="0" algn="r">
              <a:spcBef>
                <a:spcPts val="800"/>
              </a:spcBef>
              <a:buClrTx/>
              <a:buSzTx/>
              <a:buNone/>
              <a:defRPr sz="3600">
                <a:solidFill>
                  <a:srgbClr val="FFFFFF"/>
                </a:solidFill>
              </a:defRPr>
            </a:lvl1pPr>
          </a:lstStyle>
          <a:p>
            <a:pPr lvl="0">
              <a:defRPr sz="1800">
                <a:solidFill>
                  <a:srgbClr val="000000"/>
                </a:solidFill>
              </a:defRPr>
            </a:pPr>
            <a:r>
              <a:rPr sz="3600">
                <a:solidFill>
                  <a:srgbClr val="FFFFFF"/>
                </a:solidFill>
              </a:rPr>
              <a:t>Click to edit Master subtitle style</a:t>
            </a:r>
          </a:p>
        </p:txBody>
      </p:sp>
    </p:spTree>
  </p:cSld>
  <p:clrMapOvr>
    <a:masterClrMapping/>
  </p:clrMapOvr>
  <p:transitio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type="tx" showMasterSp="1" showMasterPhAnim="1">
  <p:cSld name="Title and Content">
    <p:spTree>
      <p:nvGrpSpPr>
        <p:cNvPr id="1" name=""/>
        <p:cNvGrpSpPr/>
        <p:nvPr/>
      </p:nvGrpSpPr>
      <p:grpSpPr>
        <a:xfrm>
          <a:off x="0" y="0"/>
          <a:ext cx="0" cy="0"/>
          <a:chOff x="0" y="0"/>
          <a:chExt cx="0" cy="0"/>
        </a:xfrm>
      </p:grpSpPr>
      <p:sp>
        <p:nvSpPr>
          <p:cNvPr id="49" name="Shape 49"/>
          <p:cNvSpPr/>
          <p:nvPr>
            <p:ph type="title"/>
          </p:nvPr>
        </p:nvSpPr>
        <p:spPr>
          <a:xfrm>
            <a:off x="971550" y="44450"/>
            <a:ext cx="6840539" cy="1296988"/>
          </a:xfrm>
          <a:prstGeom prst="rect">
            <a:avLst/>
          </a:prstGeom>
        </p:spPr>
        <p:txBody>
          <a:bodyPr/>
          <a:lstStyle/>
          <a:p>
            <a:pPr lvl="0">
              <a:defRPr sz="1800">
                <a:solidFill>
                  <a:srgbClr val="000000"/>
                </a:solidFill>
              </a:defRPr>
            </a:pPr>
            <a:r>
              <a:rPr sz="3200">
                <a:solidFill>
                  <a:srgbClr val="005187"/>
                </a:solidFill>
              </a:rPr>
              <a:t>Click to edit Master title style</a:t>
            </a:r>
          </a:p>
        </p:txBody>
      </p:sp>
      <p:sp>
        <p:nvSpPr>
          <p:cNvPr id="50" name="Shape 50"/>
          <p:cNvSpPr/>
          <p:nvPr>
            <p:ph type="body" idx="1"/>
          </p:nvPr>
        </p:nvSpPr>
        <p:spPr>
          <a:xfrm>
            <a:off x="971550" y="1341437"/>
            <a:ext cx="7488239" cy="5516564"/>
          </a:xfrm>
          <a:prstGeom prst="rect">
            <a:avLst/>
          </a:prstGeom>
        </p:spPr>
        <p:txBody>
          <a:bodyPr/>
          <a:lstStyle/>
          <a:p>
            <a:pPr lvl="0">
              <a:defRPr sz="1800">
                <a:solidFill>
                  <a:srgbClr val="000000"/>
                </a:solidFill>
              </a:defRPr>
            </a:pPr>
            <a:r>
              <a:rPr sz="2800">
                <a:solidFill>
                  <a:srgbClr val="005187"/>
                </a:solidFill>
              </a:rPr>
              <a:t>Click to edit Master text styles</a:t>
            </a:r>
            <a:endParaRPr sz="2800">
              <a:solidFill>
                <a:srgbClr val="005187"/>
              </a:solidFill>
            </a:endParaRPr>
          </a:p>
          <a:p>
            <a:pPr lvl="1">
              <a:defRPr sz="1800">
                <a:solidFill>
                  <a:srgbClr val="000000"/>
                </a:solidFill>
              </a:defRPr>
            </a:pPr>
            <a:r>
              <a:rPr sz="2800">
                <a:solidFill>
                  <a:srgbClr val="005187"/>
                </a:solidFill>
              </a:rPr>
              <a:t>Second level</a:t>
            </a:r>
            <a:endParaRPr sz="2800">
              <a:solidFill>
                <a:srgbClr val="005187"/>
              </a:solidFill>
            </a:endParaRPr>
          </a:p>
          <a:p>
            <a:pPr lvl="2">
              <a:defRPr sz="1800">
                <a:solidFill>
                  <a:srgbClr val="000000"/>
                </a:solidFill>
              </a:defRPr>
            </a:pPr>
            <a:r>
              <a:rPr sz="2800">
                <a:solidFill>
                  <a:srgbClr val="005187"/>
                </a:solidFill>
              </a:rPr>
              <a:t>Third level</a:t>
            </a:r>
            <a:endParaRPr sz="2800">
              <a:solidFill>
                <a:srgbClr val="005187"/>
              </a:solidFill>
            </a:endParaRPr>
          </a:p>
          <a:p>
            <a:pPr lvl="3">
              <a:defRPr sz="1800">
                <a:solidFill>
                  <a:srgbClr val="000000"/>
                </a:solidFill>
              </a:defRPr>
            </a:pPr>
            <a:r>
              <a:rPr sz="2800">
                <a:solidFill>
                  <a:srgbClr val="005187"/>
                </a:solidFill>
              </a:rPr>
              <a:t>Fourth level</a:t>
            </a:r>
            <a:endParaRPr sz="2800">
              <a:solidFill>
                <a:srgbClr val="005187"/>
              </a:solidFill>
            </a:endParaRPr>
          </a:p>
          <a:p>
            <a:pPr lvl="4">
              <a:defRPr sz="1800">
                <a:solidFill>
                  <a:srgbClr val="000000"/>
                </a:solidFill>
              </a:defRPr>
            </a:pPr>
            <a:r>
              <a:rPr sz="2800">
                <a:solidFill>
                  <a:srgbClr val="005187"/>
                </a:solidFill>
              </a:rPr>
              <a:t>Fifth level</a:t>
            </a:r>
          </a:p>
        </p:txBody>
      </p:sp>
    </p:spTree>
  </p:cSld>
  <p:clrMapOvr>
    <a:masterClrMapping/>
  </p:clrMapOvr>
  <p:transitio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type="tx" showMasterSp="1" showMasterPhAnim="1">
  <p:cSld name="Section Header">
    <p:spTree>
      <p:nvGrpSpPr>
        <p:cNvPr id="1" name=""/>
        <p:cNvGrpSpPr/>
        <p:nvPr/>
      </p:nvGrpSpPr>
      <p:grpSpPr>
        <a:xfrm>
          <a:off x="0" y="0"/>
          <a:ext cx="0" cy="0"/>
          <a:chOff x="0" y="0"/>
          <a:chExt cx="0" cy="0"/>
        </a:xfrm>
      </p:grpSpPr>
      <p:sp>
        <p:nvSpPr>
          <p:cNvPr id="52" name="Shape 52"/>
          <p:cNvSpPr/>
          <p:nvPr>
            <p:ph type="title"/>
          </p:nvPr>
        </p:nvSpPr>
        <p:spPr>
          <a:xfrm>
            <a:off x="722312" y="4406900"/>
            <a:ext cx="7772401" cy="1362075"/>
          </a:xfrm>
          <a:prstGeom prst="rect">
            <a:avLst/>
          </a:prstGeom>
        </p:spPr>
        <p:txBody>
          <a:bodyPr anchor="t"/>
          <a:lstStyle>
            <a:lvl1pPr>
              <a:defRPr b="1" cap="all" sz="4000"/>
            </a:lvl1pPr>
          </a:lstStyle>
          <a:p>
            <a:pPr lvl="0">
              <a:defRPr b="0" cap="none" sz="1800">
                <a:solidFill>
                  <a:srgbClr val="000000"/>
                </a:solidFill>
              </a:defRPr>
            </a:pPr>
            <a:r>
              <a:rPr b="1" cap="all" sz="4000">
                <a:solidFill>
                  <a:srgbClr val="005187"/>
                </a:solidFill>
              </a:rPr>
              <a:t>Click to edit Master title style</a:t>
            </a:r>
          </a:p>
        </p:txBody>
      </p:sp>
      <p:sp>
        <p:nvSpPr>
          <p:cNvPr id="53" name="Shape 53"/>
          <p:cNvSpPr/>
          <p:nvPr>
            <p:ph type="body" idx="1"/>
          </p:nvPr>
        </p:nvSpPr>
        <p:spPr>
          <a:xfrm>
            <a:off x="722312" y="2906713"/>
            <a:ext cx="7772401" cy="1500188"/>
          </a:xfrm>
          <a:prstGeom prst="rect">
            <a:avLst/>
          </a:prstGeom>
        </p:spPr>
        <p:txBody>
          <a:bodyPr anchor="b"/>
          <a:lstStyle>
            <a:lvl1pPr marL="0" indent="0">
              <a:spcBef>
                <a:spcPts val="400"/>
              </a:spcBef>
              <a:buClrTx/>
              <a:buSzTx/>
              <a:buNone/>
              <a:defRPr sz="2000"/>
            </a:lvl1pPr>
          </a:lstStyle>
          <a:p>
            <a:pPr lvl="0">
              <a:defRPr sz="1800">
                <a:solidFill>
                  <a:srgbClr val="000000"/>
                </a:solidFill>
              </a:defRPr>
            </a:pPr>
            <a:r>
              <a:rPr sz="2000">
                <a:solidFill>
                  <a:srgbClr val="005187"/>
                </a:solidFill>
              </a:rPr>
              <a:t>Click to edit Master text styles</a:t>
            </a:r>
          </a:p>
        </p:txBody>
      </p:sp>
    </p:spTree>
  </p:cSld>
  <p:clrMapOvr>
    <a:masterClrMapping/>
  </p:clrMapOvr>
  <p:transitio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type="tx" showMasterSp="1" showMasterPhAnim="1">
  <p:cSld name="Two Content">
    <p:spTree>
      <p:nvGrpSpPr>
        <p:cNvPr id="1" name=""/>
        <p:cNvGrpSpPr/>
        <p:nvPr/>
      </p:nvGrpSpPr>
      <p:grpSpPr>
        <a:xfrm>
          <a:off x="0" y="0"/>
          <a:ext cx="0" cy="0"/>
          <a:chOff x="0" y="0"/>
          <a:chExt cx="0" cy="0"/>
        </a:xfrm>
      </p:grpSpPr>
      <p:sp>
        <p:nvSpPr>
          <p:cNvPr id="55" name="Shape 55"/>
          <p:cNvSpPr/>
          <p:nvPr>
            <p:ph type="title"/>
          </p:nvPr>
        </p:nvSpPr>
        <p:spPr>
          <a:xfrm>
            <a:off x="971550" y="44450"/>
            <a:ext cx="6840539" cy="1296988"/>
          </a:xfrm>
          <a:prstGeom prst="rect">
            <a:avLst/>
          </a:prstGeom>
        </p:spPr>
        <p:txBody>
          <a:bodyPr/>
          <a:lstStyle/>
          <a:p>
            <a:pPr lvl="0">
              <a:defRPr sz="1800">
                <a:solidFill>
                  <a:srgbClr val="000000"/>
                </a:solidFill>
              </a:defRPr>
            </a:pPr>
            <a:r>
              <a:rPr sz="3200">
                <a:solidFill>
                  <a:srgbClr val="005187"/>
                </a:solidFill>
              </a:rPr>
              <a:t>Click to edit Master title style</a:t>
            </a:r>
          </a:p>
        </p:txBody>
      </p:sp>
      <p:sp>
        <p:nvSpPr>
          <p:cNvPr id="56" name="Shape 56"/>
          <p:cNvSpPr/>
          <p:nvPr>
            <p:ph type="body" idx="1"/>
          </p:nvPr>
        </p:nvSpPr>
        <p:spPr>
          <a:prstGeom prst="rect">
            <a:avLst/>
          </a:prstGeom>
        </p:spPr>
        <p:txBody>
          <a:bodyPr/>
          <a:lstStyle>
            <a:lvl5pPr marL="2184400" indent="-355600"/>
          </a:lstStyle>
          <a:p>
            <a:pPr lvl="0">
              <a:defRPr sz="1800">
                <a:solidFill>
                  <a:srgbClr val="000000"/>
                </a:solidFill>
              </a:defRPr>
            </a:pPr>
            <a:r>
              <a:rPr sz="2800">
                <a:solidFill>
                  <a:srgbClr val="005187"/>
                </a:solidFill>
              </a:rPr>
              <a:t>Click to edit Master text styles</a:t>
            </a:r>
            <a:endParaRPr sz="2800">
              <a:solidFill>
                <a:srgbClr val="005187"/>
              </a:solidFill>
            </a:endParaRPr>
          </a:p>
          <a:p>
            <a:pPr lvl="1">
              <a:defRPr sz="1800">
                <a:solidFill>
                  <a:srgbClr val="000000"/>
                </a:solidFill>
              </a:defRPr>
            </a:pPr>
            <a:r>
              <a:rPr sz="2800">
                <a:solidFill>
                  <a:srgbClr val="005187"/>
                </a:solidFill>
              </a:rPr>
              <a:t>Second level</a:t>
            </a:r>
            <a:endParaRPr sz="2800">
              <a:solidFill>
                <a:srgbClr val="005187"/>
              </a:solidFill>
            </a:endParaRPr>
          </a:p>
          <a:p>
            <a:pPr lvl="2">
              <a:defRPr sz="1800">
                <a:solidFill>
                  <a:srgbClr val="000000"/>
                </a:solidFill>
              </a:defRPr>
            </a:pPr>
            <a:r>
              <a:rPr sz="2800">
                <a:solidFill>
                  <a:srgbClr val="005187"/>
                </a:solidFill>
              </a:rPr>
              <a:t>Third level</a:t>
            </a:r>
            <a:endParaRPr sz="2800">
              <a:solidFill>
                <a:srgbClr val="005187"/>
              </a:solidFill>
            </a:endParaRPr>
          </a:p>
          <a:p>
            <a:pPr lvl="3">
              <a:defRPr sz="1800">
                <a:solidFill>
                  <a:srgbClr val="000000"/>
                </a:solidFill>
              </a:defRPr>
            </a:pPr>
            <a:r>
              <a:rPr sz="2800">
                <a:solidFill>
                  <a:srgbClr val="005187"/>
                </a:solidFill>
              </a:rPr>
              <a:t>Fourth level</a:t>
            </a:r>
            <a:endParaRPr sz="2800">
              <a:solidFill>
                <a:srgbClr val="005187"/>
              </a:solidFill>
            </a:endParaRPr>
          </a:p>
          <a:p>
            <a:pPr lvl="4">
              <a:defRPr sz="1800">
                <a:solidFill>
                  <a:srgbClr val="000000"/>
                </a:solidFill>
              </a:defRPr>
            </a:pPr>
            <a:r>
              <a:rPr sz="2800">
                <a:solidFill>
                  <a:srgbClr val="005187"/>
                </a:solidFill>
              </a:rPr>
              <a:t>Fifth level</a:t>
            </a:r>
          </a:p>
        </p:txBody>
      </p:sp>
    </p:spTree>
  </p:cSld>
  <p:clrMapOvr>
    <a:masterClrMapping/>
  </p:clrMapOvr>
  <p:transitio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type="tx" showMasterSp="1" showMasterPhAnim="1">
  <p:cSld name="Comparison">
    <p:spTree>
      <p:nvGrpSpPr>
        <p:cNvPr id="1" name=""/>
        <p:cNvGrpSpPr/>
        <p:nvPr/>
      </p:nvGrpSpPr>
      <p:grpSpPr>
        <a:xfrm>
          <a:off x="0" y="0"/>
          <a:ext cx="0" cy="0"/>
          <a:chOff x="0" y="0"/>
          <a:chExt cx="0" cy="0"/>
        </a:xfrm>
      </p:grpSpPr>
      <p:sp>
        <p:nvSpPr>
          <p:cNvPr id="58" name="Shape 58"/>
          <p:cNvSpPr/>
          <p:nvPr>
            <p:ph type="title"/>
          </p:nvPr>
        </p:nvSpPr>
        <p:spPr>
          <a:xfrm>
            <a:off x="457200" y="256810"/>
            <a:ext cx="8229600" cy="1178656"/>
          </a:xfrm>
          <a:prstGeom prst="rect">
            <a:avLst/>
          </a:prstGeom>
        </p:spPr>
        <p:txBody>
          <a:bodyPr/>
          <a:lstStyle/>
          <a:p>
            <a:pPr lvl="0">
              <a:defRPr sz="1800">
                <a:solidFill>
                  <a:srgbClr val="000000"/>
                </a:solidFill>
              </a:defRPr>
            </a:pPr>
            <a:r>
              <a:rPr sz="3200">
                <a:solidFill>
                  <a:srgbClr val="005187"/>
                </a:solidFill>
              </a:rPr>
              <a:t>Click to edit Master title style</a:t>
            </a:r>
          </a:p>
        </p:txBody>
      </p:sp>
      <p:sp>
        <p:nvSpPr>
          <p:cNvPr id="59" name="Shape 59"/>
          <p:cNvSpPr/>
          <p:nvPr>
            <p:ph type="body" idx="1"/>
          </p:nvPr>
        </p:nvSpPr>
        <p:spPr>
          <a:xfrm>
            <a:off x="457200" y="1435465"/>
            <a:ext cx="4040188" cy="739410"/>
          </a:xfrm>
          <a:prstGeom prst="rect">
            <a:avLst/>
          </a:prstGeom>
        </p:spPr>
        <p:txBody>
          <a:bodyPr anchor="b"/>
          <a:lstStyle>
            <a:lvl1pPr marL="0" indent="0">
              <a:spcBef>
                <a:spcPts val="500"/>
              </a:spcBef>
              <a:buClrTx/>
              <a:buSzTx/>
              <a:buNone/>
              <a:defRPr b="1" sz="2400"/>
            </a:lvl1pPr>
          </a:lstStyle>
          <a:p>
            <a:pPr lvl="0">
              <a:defRPr b="0" sz="1800">
                <a:solidFill>
                  <a:srgbClr val="000000"/>
                </a:solidFill>
              </a:defRPr>
            </a:pPr>
            <a:r>
              <a:rPr b="1" sz="2400">
                <a:solidFill>
                  <a:srgbClr val="005187"/>
                </a:solidFill>
              </a:rPr>
              <a:t>Click to edit Master text styles</a:t>
            </a:r>
          </a:p>
        </p:txBody>
      </p:sp>
    </p:spTree>
  </p:cSld>
  <p:clrMapOvr>
    <a:masterClrMapping/>
  </p:clrMapOvr>
  <p:transitio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type="tx" showMasterSp="1" showMasterPhAnim="1">
  <p:cSld name="Title Only">
    <p:spTree>
      <p:nvGrpSpPr>
        <p:cNvPr id="1" name=""/>
        <p:cNvGrpSpPr/>
        <p:nvPr/>
      </p:nvGrpSpPr>
      <p:grpSpPr>
        <a:xfrm>
          <a:off x="0" y="0"/>
          <a:ext cx="0" cy="0"/>
          <a:chOff x="0" y="0"/>
          <a:chExt cx="0" cy="0"/>
        </a:xfrm>
      </p:grpSpPr>
      <p:sp>
        <p:nvSpPr>
          <p:cNvPr id="61" name="Shape 61"/>
          <p:cNvSpPr/>
          <p:nvPr>
            <p:ph type="title"/>
          </p:nvPr>
        </p:nvSpPr>
        <p:spPr>
          <a:xfrm>
            <a:off x="971550" y="0"/>
            <a:ext cx="6840539" cy="1385889"/>
          </a:xfrm>
          <a:prstGeom prst="rect">
            <a:avLst/>
          </a:prstGeom>
        </p:spPr>
        <p:txBody>
          <a:bodyPr/>
          <a:lstStyle/>
          <a:p>
            <a:pPr lvl="0">
              <a:defRPr sz="1800">
                <a:solidFill>
                  <a:srgbClr val="000000"/>
                </a:solidFill>
              </a:defRPr>
            </a:pPr>
            <a:r>
              <a:rPr sz="3200">
                <a:solidFill>
                  <a:srgbClr val="005187"/>
                </a:solidFill>
              </a:rPr>
              <a:t>Click to edit Master title style</a:t>
            </a:r>
          </a:p>
        </p:txBody>
      </p:sp>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and Content">
    <p:spTree>
      <p:nvGrpSpPr>
        <p:cNvPr id="1" name=""/>
        <p:cNvGrpSpPr/>
        <p:nvPr/>
      </p:nvGrpSpPr>
      <p:grpSpPr>
        <a:xfrm>
          <a:off x="0" y="0"/>
          <a:ext cx="0" cy="0"/>
          <a:chOff x="0" y="0"/>
          <a:chExt cx="0" cy="0"/>
        </a:xfrm>
      </p:grpSpPr>
      <p:sp>
        <p:nvSpPr>
          <p:cNvPr id="12" name="Shape 12"/>
          <p:cNvSpPr/>
          <p:nvPr>
            <p:ph type="title"/>
          </p:nvPr>
        </p:nvSpPr>
        <p:spPr>
          <a:xfrm>
            <a:off x="971550" y="44450"/>
            <a:ext cx="6840539" cy="1296988"/>
          </a:xfrm>
          <a:prstGeom prst="rect">
            <a:avLst/>
          </a:prstGeom>
        </p:spPr>
        <p:txBody>
          <a:bodyPr/>
          <a:lstStyle/>
          <a:p>
            <a:pPr lvl="0">
              <a:defRPr sz="1800">
                <a:solidFill>
                  <a:srgbClr val="000000"/>
                </a:solidFill>
              </a:defRPr>
            </a:pPr>
            <a:r>
              <a:rPr sz="3200">
                <a:solidFill>
                  <a:srgbClr val="005187"/>
                </a:solidFill>
              </a:rPr>
              <a:t>Click to edit Master title style</a:t>
            </a:r>
          </a:p>
        </p:txBody>
      </p:sp>
      <p:sp>
        <p:nvSpPr>
          <p:cNvPr id="13" name="Shape 13"/>
          <p:cNvSpPr/>
          <p:nvPr>
            <p:ph type="body" idx="1"/>
          </p:nvPr>
        </p:nvSpPr>
        <p:spPr>
          <a:xfrm>
            <a:off x="971550" y="1341437"/>
            <a:ext cx="7488239" cy="5516564"/>
          </a:xfrm>
          <a:prstGeom prst="rect">
            <a:avLst/>
          </a:prstGeom>
        </p:spPr>
        <p:txBody>
          <a:bodyPr/>
          <a:lstStyle/>
          <a:p>
            <a:pPr lvl="0">
              <a:defRPr sz="1800">
                <a:solidFill>
                  <a:srgbClr val="000000"/>
                </a:solidFill>
              </a:defRPr>
            </a:pPr>
            <a:r>
              <a:rPr sz="2800">
                <a:solidFill>
                  <a:srgbClr val="005187"/>
                </a:solidFill>
              </a:rPr>
              <a:t>Click to edit Master text styles</a:t>
            </a:r>
            <a:endParaRPr sz="2800">
              <a:solidFill>
                <a:srgbClr val="005187"/>
              </a:solidFill>
            </a:endParaRPr>
          </a:p>
          <a:p>
            <a:pPr lvl="1">
              <a:defRPr sz="1800">
                <a:solidFill>
                  <a:srgbClr val="000000"/>
                </a:solidFill>
              </a:defRPr>
            </a:pPr>
            <a:r>
              <a:rPr sz="2800">
                <a:solidFill>
                  <a:srgbClr val="005187"/>
                </a:solidFill>
              </a:rPr>
              <a:t>Second level</a:t>
            </a:r>
            <a:endParaRPr sz="2800">
              <a:solidFill>
                <a:srgbClr val="005187"/>
              </a:solidFill>
            </a:endParaRPr>
          </a:p>
          <a:p>
            <a:pPr lvl="2">
              <a:defRPr sz="1800">
                <a:solidFill>
                  <a:srgbClr val="000000"/>
                </a:solidFill>
              </a:defRPr>
            </a:pPr>
            <a:r>
              <a:rPr sz="2800">
                <a:solidFill>
                  <a:srgbClr val="005187"/>
                </a:solidFill>
              </a:rPr>
              <a:t>Third level</a:t>
            </a:r>
            <a:endParaRPr sz="2800">
              <a:solidFill>
                <a:srgbClr val="005187"/>
              </a:solidFill>
            </a:endParaRPr>
          </a:p>
          <a:p>
            <a:pPr lvl="3">
              <a:defRPr sz="1800">
                <a:solidFill>
                  <a:srgbClr val="000000"/>
                </a:solidFill>
              </a:defRPr>
            </a:pPr>
            <a:r>
              <a:rPr sz="2800">
                <a:solidFill>
                  <a:srgbClr val="005187"/>
                </a:solidFill>
              </a:rPr>
              <a:t>Fourth level</a:t>
            </a:r>
            <a:endParaRPr sz="2800">
              <a:solidFill>
                <a:srgbClr val="005187"/>
              </a:solidFill>
            </a:endParaRPr>
          </a:p>
          <a:p>
            <a:pPr lvl="4">
              <a:defRPr sz="1800">
                <a:solidFill>
                  <a:srgbClr val="000000"/>
                </a:solidFill>
              </a:defRPr>
            </a:pPr>
            <a:r>
              <a:rPr sz="2800">
                <a:solidFill>
                  <a:srgbClr val="005187"/>
                </a:solidFill>
              </a:rPr>
              <a:t>Fifth level</a:t>
            </a:r>
          </a:p>
        </p:txBody>
      </p:sp>
    </p:spTree>
  </p:cSld>
  <p:clrMapOvr>
    <a:masterClrMapping/>
  </p:clrMapOvr>
  <p:transition spd="med" advClick="1"/>
</p:sldLayout>
</file>

<file path=ppt/slideLayouts/slideLayout20.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21.xml><?xml version="1.0" encoding="utf-8"?>
<p:sldLayout xmlns:a="http://schemas.openxmlformats.org/drawingml/2006/main" xmlns:r="http://schemas.openxmlformats.org/officeDocument/2006/relationships" xmlns:p="http://schemas.openxmlformats.org/presentationml/2006/main" type="tx" showMasterSp="1" showMasterPhAnim="1">
  <p:cSld name="Content with Caption">
    <p:spTree>
      <p:nvGrpSpPr>
        <p:cNvPr id="1" name=""/>
        <p:cNvGrpSpPr/>
        <p:nvPr/>
      </p:nvGrpSpPr>
      <p:grpSpPr>
        <a:xfrm>
          <a:off x="0" y="0"/>
          <a:ext cx="0" cy="0"/>
          <a:chOff x="0" y="0"/>
          <a:chExt cx="0" cy="0"/>
        </a:xfrm>
      </p:grpSpPr>
      <p:sp>
        <p:nvSpPr>
          <p:cNvPr id="64" name="Shape 64"/>
          <p:cNvSpPr/>
          <p:nvPr>
            <p:ph type="title"/>
          </p:nvPr>
        </p:nvSpPr>
        <p:spPr>
          <a:xfrm>
            <a:off x="457200" y="0"/>
            <a:ext cx="3008314" cy="1435100"/>
          </a:xfrm>
          <a:prstGeom prst="rect">
            <a:avLst/>
          </a:prstGeom>
        </p:spPr>
        <p:txBody>
          <a:bodyPr anchor="b"/>
          <a:lstStyle>
            <a:lvl1pPr>
              <a:defRPr b="1" sz="2000"/>
            </a:lvl1pPr>
          </a:lstStyle>
          <a:p>
            <a:pPr lvl="0">
              <a:defRPr b="0" sz="1800">
                <a:solidFill>
                  <a:srgbClr val="000000"/>
                </a:solidFill>
              </a:defRPr>
            </a:pPr>
            <a:r>
              <a:rPr b="1" sz="2000">
                <a:solidFill>
                  <a:srgbClr val="005187"/>
                </a:solidFill>
              </a:rPr>
              <a:t>Click to edit Master title style</a:t>
            </a:r>
          </a:p>
        </p:txBody>
      </p:sp>
      <p:sp>
        <p:nvSpPr>
          <p:cNvPr id="65" name="Shape 65"/>
          <p:cNvSpPr/>
          <p:nvPr>
            <p:ph type="body" idx="1"/>
          </p:nvPr>
        </p:nvSpPr>
        <p:spPr>
          <a:xfrm>
            <a:off x="3575050" y="273050"/>
            <a:ext cx="5111750" cy="6584950"/>
          </a:xfrm>
          <a:prstGeom prst="rect">
            <a:avLst/>
          </a:prstGeom>
        </p:spPr>
        <p:txBody>
          <a:bodyPr/>
          <a:lstStyle>
            <a:lvl1pPr>
              <a:spcBef>
                <a:spcPts val="700"/>
              </a:spcBef>
              <a:defRPr sz="3200"/>
            </a:lvl1pPr>
            <a:lvl2pPr marL="783771" indent="-326571">
              <a:spcBef>
                <a:spcPts val="700"/>
              </a:spcBef>
              <a:defRPr sz="3200"/>
            </a:lvl2pPr>
            <a:lvl3pPr marL="1219200" indent="-304800">
              <a:spcBef>
                <a:spcPts val="700"/>
              </a:spcBef>
              <a:defRPr sz="3200"/>
            </a:lvl3pPr>
            <a:lvl4pPr marL="1737360" indent="-365760">
              <a:spcBef>
                <a:spcPts val="700"/>
              </a:spcBef>
              <a:defRPr sz="3200"/>
            </a:lvl4pPr>
            <a:lvl5pPr marL="2194560" indent="-365760">
              <a:spcBef>
                <a:spcPts val="700"/>
              </a:spcBef>
              <a:defRPr sz="3200"/>
            </a:lvl5pPr>
          </a:lstStyle>
          <a:p>
            <a:pPr lvl="0">
              <a:defRPr sz="1800">
                <a:solidFill>
                  <a:srgbClr val="000000"/>
                </a:solidFill>
              </a:defRPr>
            </a:pPr>
            <a:r>
              <a:rPr sz="3200">
                <a:solidFill>
                  <a:srgbClr val="005187"/>
                </a:solidFill>
              </a:rPr>
              <a:t>Click to edit Master text styles</a:t>
            </a:r>
            <a:endParaRPr sz="3200">
              <a:solidFill>
                <a:srgbClr val="005187"/>
              </a:solidFill>
            </a:endParaRPr>
          </a:p>
          <a:p>
            <a:pPr lvl="1">
              <a:defRPr sz="1800">
                <a:solidFill>
                  <a:srgbClr val="000000"/>
                </a:solidFill>
              </a:defRPr>
            </a:pPr>
            <a:r>
              <a:rPr sz="3200">
                <a:solidFill>
                  <a:srgbClr val="005187"/>
                </a:solidFill>
              </a:rPr>
              <a:t>Second level</a:t>
            </a:r>
            <a:endParaRPr sz="3200">
              <a:solidFill>
                <a:srgbClr val="005187"/>
              </a:solidFill>
            </a:endParaRPr>
          </a:p>
          <a:p>
            <a:pPr lvl="2">
              <a:defRPr sz="1800">
                <a:solidFill>
                  <a:srgbClr val="000000"/>
                </a:solidFill>
              </a:defRPr>
            </a:pPr>
            <a:r>
              <a:rPr sz="3200">
                <a:solidFill>
                  <a:srgbClr val="005187"/>
                </a:solidFill>
              </a:rPr>
              <a:t>Third level</a:t>
            </a:r>
            <a:endParaRPr sz="3200">
              <a:solidFill>
                <a:srgbClr val="005187"/>
              </a:solidFill>
            </a:endParaRPr>
          </a:p>
          <a:p>
            <a:pPr lvl="3">
              <a:defRPr sz="1800">
                <a:solidFill>
                  <a:srgbClr val="000000"/>
                </a:solidFill>
              </a:defRPr>
            </a:pPr>
            <a:r>
              <a:rPr sz="3200">
                <a:solidFill>
                  <a:srgbClr val="005187"/>
                </a:solidFill>
              </a:rPr>
              <a:t>Fourth level</a:t>
            </a:r>
            <a:endParaRPr sz="3200">
              <a:solidFill>
                <a:srgbClr val="005187"/>
              </a:solidFill>
            </a:endParaRPr>
          </a:p>
          <a:p>
            <a:pPr lvl="4">
              <a:defRPr sz="1800">
                <a:solidFill>
                  <a:srgbClr val="000000"/>
                </a:solidFill>
              </a:defRPr>
            </a:pPr>
            <a:r>
              <a:rPr sz="3200">
                <a:solidFill>
                  <a:srgbClr val="005187"/>
                </a:solidFill>
              </a:rPr>
              <a:t>Fifth level</a:t>
            </a:r>
          </a:p>
        </p:txBody>
      </p:sp>
    </p:spTree>
  </p:cSld>
  <p:clrMapOvr>
    <a:masterClrMapping/>
  </p:clrMapOvr>
  <p:transition spd="med" advClick="1"/>
</p:sldLayout>
</file>

<file path=ppt/slideLayouts/slideLayout22.xml><?xml version="1.0" encoding="utf-8"?>
<p:sldLayout xmlns:a="http://schemas.openxmlformats.org/drawingml/2006/main" xmlns:r="http://schemas.openxmlformats.org/officeDocument/2006/relationships" xmlns:p="http://schemas.openxmlformats.org/presentationml/2006/main" type="tx" showMasterSp="1" showMasterPhAnim="1">
  <p:cSld name="Picture with Caption">
    <p:spTree>
      <p:nvGrpSpPr>
        <p:cNvPr id="1" name=""/>
        <p:cNvGrpSpPr/>
        <p:nvPr/>
      </p:nvGrpSpPr>
      <p:grpSpPr>
        <a:xfrm>
          <a:off x="0" y="0"/>
          <a:ext cx="0" cy="0"/>
          <a:chOff x="0" y="0"/>
          <a:chExt cx="0" cy="0"/>
        </a:xfrm>
      </p:grpSpPr>
      <p:sp>
        <p:nvSpPr>
          <p:cNvPr id="67" name="Shape 67"/>
          <p:cNvSpPr/>
          <p:nvPr>
            <p:ph type="title"/>
          </p:nvPr>
        </p:nvSpPr>
        <p:spPr>
          <a:xfrm>
            <a:off x="1792288" y="4800600"/>
            <a:ext cx="5486401" cy="566738"/>
          </a:xfrm>
          <a:prstGeom prst="rect">
            <a:avLst/>
          </a:prstGeom>
        </p:spPr>
        <p:txBody>
          <a:bodyPr anchor="b"/>
          <a:lstStyle>
            <a:lvl1pPr>
              <a:defRPr b="1" sz="2000"/>
            </a:lvl1pPr>
          </a:lstStyle>
          <a:p>
            <a:pPr lvl="0">
              <a:defRPr b="0" sz="1800">
                <a:solidFill>
                  <a:srgbClr val="000000"/>
                </a:solidFill>
              </a:defRPr>
            </a:pPr>
            <a:r>
              <a:rPr b="1" sz="2000">
                <a:solidFill>
                  <a:srgbClr val="005187"/>
                </a:solidFill>
              </a:rPr>
              <a:t>Click to edit Master title style</a:t>
            </a:r>
          </a:p>
        </p:txBody>
      </p:sp>
      <p:sp>
        <p:nvSpPr>
          <p:cNvPr id="68" name="Shape 68"/>
          <p:cNvSpPr/>
          <p:nvPr>
            <p:ph type="body" idx="1"/>
          </p:nvPr>
        </p:nvSpPr>
        <p:spPr>
          <a:xfrm>
            <a:off x="1792288" y="5367337"/>
            <a:ext cx="5486401" cy="804863"/>
          </a:xfrm>
          <a:prstGeom prst="rect">
            <a:avLst/>
          </a:prstGeom>
        </p:spPr>
        <p:txBody>
          <a:bodyPr/>
          <a:lstStyle>
            <a:lvl1pPr marL="0" indent="0">
              <a:spcBef>
                <a:spcPts val="300"/>
              </a:spcBef>
              <a:buClrTx/>
              <a:buSzTx/>
              <a:buNone/>
              <a:defRPr sz="1400"/>
            </a:lvl1pPr>
          </a:lstStyle>
          <a:p>
            <a:pPr lvl="0">
              <a:defRPr sz="1800">
                <a:solidFill>
                  <a:srgbClr val="000000"/>
                </a:solidFill>
              </a:defRPr>
            </a:pPr>
            <a:r>
              <a:rPr sz="1400">
                <a:solidFill>
                  <a:srgbClr val="005187"/>
                </a:solidFill>
              </a:rPr>
              <a:t>Click to edit Master text styles</a:t>
            </a:r>
          </a:p>
        </p:txBody>
      </p:sp>
    </p:spTree>
  </p:cSld>
  <p:clrMapOvr>
    <a:masterClrMapping/>
  </p:clrMapOvr>
  <p:transition spd="med" advClick="1"/>
</p:sldLayout>
</file>

<file path=ppt/slideLayouts/slideLayout23.xml><?xml version="1.0" encoding="utf-8"?>
<p:sldLayout xmlns:a="http://schemas.openxmlformats.org/drawingml/2006/main" xmlns:r="http://schemas.openxmlformats.org/officeDocument/2006/relationships" xmlns:p="http://schemas.openxmlformats.org/presentationml/2006/main" type="tx" showMasterSp="1" showMasterPhAnim="1">
  <p:cSld name="Title and Vertical Text">
    <p:spTree>
      <p:nvGrpSpPr>
        <p:cNvPr id="1" name=""/>
        <p:cNvGrpSpPr/>
        <p:nvPr/>
      </p:nvGrpSpPr>
      <p:grpSpPr>
        <a:xfrm>
          <a:off x="0" y="0"/>
          <a:ext cx="0" cy="0"/>
          <a:chOff x="0" y="0"/>
          <a:chExt cx="0" cy="0"/>
        </a:xfrm>
      </p:grpSpPr>
      <p:sp>
        <p:nvSpPr>
          <p:cNvPr id="70" name="Shape 70"/>
          <p:cNvSpPr/>
          <p:nvPr>
            <p:ph type="title"/>
          </p:nvPr>
        </p:nvSpPr>
        <p:spPr>
          <a:xfrm>
            <a:off x="971550" y="44450"/>
            <a:ext cx="6840539" cy="1296988"/>
          </a:xfrm>
          <a:prstGeom prst="rect">
            <a:avLst/>
          </a:prstGeom>
        </p:spPr>
        <p:txBody>
          <a:bodyPr/>
          <a:lstStyle/>
          <a:p>
            <a:pPr lvl="0">
              <a:defRPr sz="1800">
                <a:solidFill>
                  <a:srgbClr val="000000"/>
                </a:solidFill>
              </a:defRPr>
            </a:pPr>
            <a:r>
              <a:rPr sz="3200">
                <a:solidFill>
                  <a:srgbClr val="005187"/>
                </a:solidFill>
              </a:rPr>
              <a:t>Click to edit Master title style</a:t>
            </a:r>
          </a:p>
        </p:txBody>
      </p:sp>
      <p:sp>
        <p:nvSpPr>
          <p:cNvPr id="71" name="Shape 71"/>
          <p:cNvSpPr/>
          <p:nvPr>
            <p:ph type="body" idx="1"/>
          </p:nvPr>
        </p:nvSpPr>
        <p:spPr>
          <a:xfrm>
            <a:off x="971550" y="1341437"/>
            <a:ext cx="7488239" cy="5516564"/>
          </a:xfrm>
          <a:prstGeom prst="rect">
            <a:avLst/>
          </a:prstGeom>
        </p:spPr>
        <p:txBody>
          <a:bodyPr/>
          <a:lstStyle/>
          <a:p>
            <a:pPr lvl="0">
              <a:defRPr sz="1800">
                <a:solidFill>
                  <a:srgbClr val="000000"/>
                </a:solidFill>
              </a:defRPr>
            </a:pPr>
            <a:r>
              <a:rPr sz="2800">
                <a:solidFill>
                  <a:srgbClr val="005187"/>
                </a:solidFill>
              </a:rPr>
              <a:t>Click to edit Master text styles</a:t>
            </a:r>
            <a:endParaRPr sz="2800">
              <a:solidFill>
                <a:srgbClr val="005187"/>
              </a:solidFill>
            </a:endParaRPr>
          </a:p>
          <a:p>
            <a:pPr lvl="1">
              <a:defRPr sz="1800">
                <a:solidFill>
                  <a:srgbClr val="000000"/>
                </a:solidFill>
              </a:defRPr>
            </a:pPr>
            <a:r>
              <a:rPr sz="2800">
                <a:solidFill>
                  <a:srgbClr val="005187"/>
                </a:solidFill>
              </a:rPr>
              <a:t>Second level</a:t>
            </a:r>
            <a:endParaRPr sz="2800">
              <a:solidFill>
                <a:srgbClr val="005187"/>
              </a:solidFill>
            </a:endParaRPr>
          </a:p>
          <a:p>
            <a:pPr lvl="2">
              <a:defRPr sz="1800">
                <a:solidFill>
                  <a:srgbClr val="000000"/>
                </a:solidFill>
              </a:defRPr>
            </a:pPr>
            <a:r>
              <a:rPr sz="2800">
                <a:solidFill>
                  <a:srgbClr val="005187"/>
                </a:solidFill>
              </a:rPr>
              <a:t>Third level</a:t>
            </a:r>
            <a:endParaRPr sz="2800">
              <a:solidFill>
                <a:srgbClr val="005187"/>
              </a:solidFill>
            </a:endParaRPr>
          </a:p>
          <a:p>
            <a:pPr lvl="3">
              <a:defRPr sz="1800">
                <a:solidFill>
                  <a:srgbClr val="000000"/>
                </a:solidFill>
              </a:defRPr>
            </a:pPr>
            <a:r>
              <a:rPr sz="2800">
                <a:solidFill>
                  <a:srgbClr val="005187"/>
                </a:solidFill>
              </a:rPr>
              <a:t>Fourth level</a:t>
            </a:r>
            <a:endParaRPr sz="2800">
              <a:solidFill>
                <a:srgbClr val="005187"/>
              </a:solidFill>
            </a:endParaRPr>
          </a:p>
          <a:p>
            <a:pPr lvl="4">
              <a:defRPr sz="1800">
                <a:solidFill>
                  <a:srgbClr val="000000"/>
                </a:solidFill>
              </a:defRPr>
            </a:pPr>
            <a:r>
              <a:rPr sz="2800">
                <a:solidFill>
                  <a:srgbClr val="005187"/>
                </a:solidFill>
              </a:rPr>
              <a:t>Fifth level</a:t>
            </a:r>
          </a:p>
        </p:txBody>
      </p:sp>
    </p:spTree>
  </p:cSld>
  <p:clrMapOvr>
    <a:masterClrMapping/>
  </p:clrMapOvr>
  <p:transition spd="med" advClick="1"/>
</p:sldLayout>
</file>

<file path=ppt/slideLayouts/slideLayout24.xml><?xml version="1.0" encoding="utf-8"?>
<p:sldLayout xmlns:a="http://schemas.openxmlformats.org/drawingml/2006/main" xmlns:r="http://schemas.openxmlformats.org/officeDocument/2006/relationships" xmlns:p="http://schemas.openxmlformats.org/presentationml/2006/main" type="tx" showMasterSp="1" showMasterPhAnim="1">
  <p:cSld name="Vertical Title and Text">
    <p:spTree>
      <p:nvGrpSpPr>
        <p:cNvPr id="1" name=""/>
        <p:cNvGrpSpPr/>
        <p:nvPr/>
      </p:nvGrpSpPr>
      <p:grpSpPr>
        <a:xfrm>
          <a:off x="0" y="0"/>
          <a:ext cx="0" cy="0"/>
          <a:chOff x="0" y="0"/>
          <a:chExt cx="0" cy="0"/>
        </a:xfrm>
      </p:grpSpPr>
      <p:sp>
        <p:nvSpPr>
          <p:cNvPr id="73" name="Shape 73"/>
          <p:cNvSpPr/>
          <p:nvPr>
            <p:ph type="title"/>
          </p:nvPr>
        </p:nvSpPr>
        <p:spPr>
          <a:xfrm>
            <a:off x="6588125" y="0"/>
            <a:ext cx="1871664" cy="6497639"/>
          </a:xfrm>
          <a:prstGeom prst="rect">
            <a:avLst/>
          </a:prstGeom>
        </p:spPr>
        <p:txBody>
          <a:bodyPr/>
          <a:lstStyle/>
          <a:p>
            <a:pPr lvl="0">
              <a:defRPr sz="1800">
                <a:solidFill>
                  <a:srgbClr val="000000"/>
                </a:solidFill>
              </a:defRPr>
            </a:pPr>
            <a:r>
              <a:rPr sz="3200">
                <a:solidFill>
                  <a:srgbClr val="005187"/>
                </a:solidFill>
              </a:rPr>
              <a:t>Click to edit Master title style</a:t>
            </a:r>
          </a:p>
        </p:txBody>
      </p:sp>
      <p:sp>
        <p:nvSpPr>
          <p:cNvPr id="74" name="Shape 74"/>
          <p:cNvSpPr/>
          <p:nvPr>
            <p:ph type="body" idx="1"/>
          </p:nvPr>
        </p:nvSpPr>
        <p:spPr>
          <a:xfrm>
            <a:off x="971550" y="188912"/>
            <a:ext cx="5464175" cy="6669089"/>
          </a:xfrm>
          <a:prstGeom prst="rect">
            <a:avLst/>
          </a:prstGeom>
        </p:spPr>
        <p:txBody>
          <a:bodyPr/>
          <a:lstStyle/>
          <a:p>
            <a:pPr lvl="0">
              <a:defRPr sz="1800">
                <a:solidFill>
                  <a:srgbClr val="000000"/>
                </a:solidFill>
              </a:defRPr>
            </a:pPr>
            <a:r>
              <a:rPr sz="2800">
                <a:solidFill>
                  <a:srgbClr val="005187"/>
                </a:solidFill>
              </a:rPr>
              <a:t>Click to edit Master text styles</a:t>
            </a:r>
            <a:endParaRPr sz="2800">
              <a:solidFill>
                <a:srgbClr val="005187"/>
              </a:solidFill>
            </a:endParaRPr>
          </a:p>
          <a:p>
            <a:pPr lvl="1">
              <a:defRPr sz="1800">
                <a:solidFill>
                  <a:srgbClr val="000000"/>
                </a:solidFill>
              </a:defRPr>
            </a:pPr>
            <a:r>
              <a:rPr sz="2800">
                <a:solidFill>
                  <a:srgbClr val="005187"/>
                </a:solidFill>
              </a:rPr>
              <a:t>Second level</a:t>
            </a:r>
            <a:endParaRPr sz="2800">
              <a:solidFill>
                <a:srgbClr val="005187"/>
              </a:solidFill>
            </a:endParaRPr>
          </a:p>
          <a:p>
            <a:pPr lvl="2">
              <a:defRPr sz="1800">
                <a:solidFill>
                  <a:srgbClr val="000000"/>
                </a:solidFill>
              </a:defRPr>
            </a:pPr>
            <a:r>
              <a:rPr sz="2800">
                <a:solidFill>
                  <a:srgbClr val="005187"/>
                </a:solidFill>
              </a:rPr>
              <a:t>Third level</a:t>
            </a:r>
            <a:endParaRPr sz="2800">
              <a:solidFill>
                <a:srgbClr val="005187"/>
              </a:solidFill>
            </a:endParaRPr>
          </a:p>
          <a:p>
            <a:pPr lvl="3">
              <a:defRPr sz="1800">
                <a:solidFill>
                  <a:srgbClr val="000000"/>
                </a:solidFill>
              </a:defRPr>
            </a:pPr>
            <a:r>
              <a:rPr sz="2800">
                <a:solidFill>
                  <a:srgbClr val="005187"/>
                </a:solidFill>
              </a:rPr>
              <a:t>Fourth level</a:t>
            </a:r>
            <a:endParaRPr sz="2800">
              <a:solidFill>
                <a:srgbClr val="005187"/>
              </a:solidFill>
            </a:endParaRPr>
          </a:p>
          <a:p>
            <a:pPr lvl="4">
              <a:defRPr sz="1800">
                <a:solidFill>
                  <a:srgbClr val="000000"/>
                </a:solidFill>
              </a:defRPr>
            </a:pPr>
            <a:r>
              <a:rPr sz="2800">
                <a:solidFill>
                  <a:srgbClr val="005187"/>
                </a:solidFill>
              </a:rPr>
              <a:t>Fifth level</a:t>
            </a:r>
          </a:p>
        </p:txBody>
      </p:sp>
    </p:spTree>
  </p:cSld>
  <p:clrMapOvr>
    <a:masterClrMapping/>
  </p:clrMapOvr>
  <p:transition spd="med" advClick="1"/>
</p:sldLayout>
</file>

<file path=ppt/slideLayouts/slideLayout25.xml><?xml version="1.0" encoding="utf-8"?>
<p:sldLayout xmlns:a="http://schemas.openxmlformats.org/drawingml/2006/main" xmlns:r="http://schemas.openxmlformats.org/officeDocument/2006/relationships" xmlns:p="http://schemas.openxmlformats.org/presentationml/2006/main" type="tx" showMasterSp="1" showMasterPhAnim="1">
  <p:cSld name="Title and Table">
    <p:spTree>
      <p:nvGrpSpPr>
        <p:cNvPr id="1" name=""/>
        <p:cNvGrpSpPr/>
        <p:nvPr/>
      </p:nvGrpSpPr>
      <p:grpSpPr>
        <a:xfrm>
          <a:off x="0" y="0"/>
          <a:ext cx="0" cy="0"/>
          <a:chOff x="0" y="0"/>
          <a:chExt cx="0" cy="0"/>
        </a:xfrm>
      </p:grpSpPr>
      <p:sp>
        <p:nvSpPr>
          <p:cNvPr id="76" name="Shape 76"/>
          <p:cNvSpPr/>
          <p:nvPr>
            <p:ph type="title"/>
          </p:nvPr>
        </p:nvSpPr>
        <p:spPr>
          <a:xfrm>
            <a:off x="971550" y="0"/>
            <a:ext cx="6840539" cy="1385889"/>
          </a:xfrm>
          <a:prstGeom prst="rect">
            <a:avLst/>
          </a:prstGeom>
        </p:spPr>
        <p:txBody>
          <a:bodyPr/>
          <a:lstStyle/>
          <a:p>
            <a:pPr lvl="0">
              <a:defRPr sz="1800">
                <a:solidFill>
                  <a:srgbClr val="000000"/>
                </a:solidFill>
              </a:defRPr>
            </a:pPr>
            <a:r>
              <a:rPr sz="3200">
                <a:solidFill>
                  <a:srgbClr val="005187"/>
                </a:solidFill>
              </a:rPr>
              <a:t>Click to edit Master title style</a:t>
            </a:r>
          </a:p>
        </p:txBody>
      </p:sp>
    </p:spTree>
  </p:cSld>
  <p:clrMapOvr>
    <a:masterClrMapping/>
  </p:clrMapOvr>
  <p:transition spd="med" advClick="1"/>
</p:sldLayout>
</file>

<file path=ppt/slideLayouts/slideLayout26.xml><?xml version="1.0" encoding="utf-8"?>
<p:sldLayout xmlns:a="http://schemas.openxmlformats.org/drawingml/2006/main" xmlns:r="http://schemas.openxmlformats.org/officeDocument/2006/relationships" xmlns:p="http://schemas.openxmlformats.org/presentationml/2006/main" type="tx" showMasterSp="0" showMasterPhAnim="1">
  <p:cSld name="Title Slide">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78" name="image2.png" descr="FINAL LOGO"/>
          <p:cNvPicPr/>
          <p:nvPr/>
        </p:nvPicPr>
        <p:blipFill>
          <a:blip r:embed="rId3">
            <a:extLst/>
          </a:blip>
          <a:stretch>
            <a:fillRect/>
          </a:stretch>
        </p:blipFill>
        <p:spPr>
          <a:xfrm>
            <a:off x="282575" y="188912"/>
            <a:ext cx="1193800" cy="971551"/>
          </a:xfrm>
          <a:prstGeom prst="rect">
            <a:avLst/>
          </a:prstGeom>
          <a:ln w="12700">
            <a:miter lim="400000"/>
          </a:ln>
        </p:spPr>
      </p:pic>
      <p:pic>
        <p:nvPicPr>
          <p:cNvPr id="79" name="image4.png" descr="Abbot_logo"/>
          <p:cNvPicPr/>
          <p:nvPr/>
        </p:nvPicPr>
        <p:blipFill>
          <a:blip r:embed="rId4">
            <a:extLst/>
          </a:blip>
          <a:stretch>
            <a:fillRect/>
          </a:stretch>
        </p:blipFill>
        <p:spPr>
          <a:xfrm>
            <a:off x="7724775" y="6194425"/>
            <a:ext cx="1331913" cy="547688"/>
          </a:xfrm>
          <a:prstGeom prst="rect">
            <a:avLst/>
          </a:prstGeom>
          <a:ln w="12700">
            <a:miter lim="400000"/>
          </a:ln>
        </p:spPr>
      </p:pic>
      <p:sp>
        <p:nvSpPr>
          <p:cNvPr id="80" name="Shape 80"/>
          <p:cNvSpPr/>
          <p:nvPr>
            <p:ph type="title"/>
          </p:nvPr>
        </p:nvSpPr>
        <p:spPr>
          <a:xfrm>
            <a:off x="2771775" y="1947862"/>
            <a:ext cx="5900738" cy="1841501"/>
          </a:xfrm>
          <a:prstGeom prst="rect">
            <a:avLst/>
          </a:prstGeom>
        </p:spPr>
        <p:txBody>
          <a:bodyPr/>
          <a:lstStyle>
            <a:lvl1pPr algn="r">
              <a:defRPr b="1" sz="4000">
                <a:solidFill>
                  <a:srgbClr val="FFFFFF"/>
                </a:solidFill>
              </a:defRPr>
            </a:lvl1pPr>
          </a:lstStyle>
          <a:p>
            <a:pPr lvl="0">
              <a:defRPr b="0" sz="1800">
                <a:solidFill>
                  <a:srgbClr val="000000"/>
                </a:solidFill>
              </a:defRPr>
            </a:pPr>
            <a:r>
              <a:rPr b="1" sz="4000">
                <a:solidFill>
                  <a:srgbClr val="FFFFFF"/>
                </a:solidFill>
              </a:rPr>
              <a:t>Click to edit Master title style</a:t>
            </a:r>
          </a:p>
        </p:txBody>
      </p:sp>
      <p:sp>
        <p:nvSpPr>
          <p:cNvPr id="81" name="Shape 81"/>
          <p:cNvSpPr/>
          <p:nvPr>
            <p:ph type="body" idx="1"/>
          </p:nvPr>
        </p:nvSpPr>
        <p:spPr>
          <a:xfrm>
            <a:off x="2771775" y="3789362"/>
            <a:ext cx="5897563" cy="3068638"/>
          </a:xfrm>
          <a:prstGeom prst="rect">
            <a:avLst/>
          </a:prstGeom>
        </p:spPr>
        <p:txBody>
          <a:bodyPr/>
          <a:lstStyle>
            <a:lvl1pPr marL="0" indent="0" algn="r">
              <a:spcBef>
                <a:spcPts val="800"/>
              </a:spcBef>
              <a:buClrTx/>
              <a:buSzTx/>
              <a:buNone/>
              <a:defRPr sz="3600">
                <a:solidFill>
                  <a:srgbClr val="FFFFFF"/>
                </a:solidFill>
              </a:defRPr>
            </a:lvl1pPr>
          </a:lstStyle>
          <a:p>
            <a:pPr lvl="0">
              <a:defRPr sz="1800">
                <a:solidFill>
                  <a:srgbClr val="000000"/>
                </a:solidFill>
              </a:defRPr>
            </a:pPr>
            <a:r>
              <a:rPr sz="3600">
                <a:solidFill>
                  <a:srgbClr val="FFFFFF"/>
                </a:solidFill>
              </a:rPr>
              <a:t>Click to edit Master subtitle style</a:t>
            </a:r>
          </a:p>
        </p:txBody>
      </p:sp>
    </p:spTree>
  </p:cSld>
  <p:clrMapOvr>
    <a:masterClrMapping/>
  </p:clrMapOvr>
  <p:transition spd="med" advClick="1"/>
</p:sldLayout>
</file>

<file path=ppt/slideLayouts/slideLayout27.xml><?xml version="1.0" encoding="utf-8"?>
<p:sldLayout xmlns:a="http://schemas.openxmlformats.org/drawingml/2006/main" xmlns:r="http://schemas.openxmlformats.org/officeDocument/2006/relationships" xmlns:p="http://schemas.openxmlformats.org/presentationml/2006/main" type="tx" showMasterSp="1" showMasterPhAnim="1">
  <p:cSld name="Title and Content">
    <p:spTree>
      <p:nvGrpSpPr>
        <p:cNvPr id="1" name=""/>
        <p:cNvGrpSpPr/>
        <p:nvPr/>
      </p:nvGrpSpPr>
      <p:grpSpPr>
        <a:xfrm>
          <a:off x="0" y="0"/>
          <a:ext cx="0" cy="0"/>
          <a:chOff x="0" y="0"/>
          <a:chExt cx="0" cy="0"/>
        </a:xfrm>
      </p:grpSpPr>
      <p:sp>
        <p:nvSpPr>
          <p:cNvPr id="83" name="Shape 83"/>
          <p:cNvSpPr/>
          <p:nvPr>
            <p:ph type="title"/>
          </p:nvPr>
        </p:nvSpPr>
        <p:spPr>
          <a:xfrm>
            <a:off x="971550" y="44450"/>
            <a:ext cx="6840539" cy="1296988"/>
          </a:xfrm>
          <a:prstGeom prst="rect">
            <a:avLst/>
          </a:prstGeom>
        </p:spPr>
        <p:txBody>
          <a:bodyPr/>
          <a:lstStyle/>
          <a:p>
            <a:pPr lvl="0">
              <a:defRPr sz="1800">
                <a:solidFill>
                  <a:srgbClr val="000000"/>
                </a:solidFill>
              </a:defRPr>
            </a:pPr>
            <a:r>
              <a:rPr sz="3200">
                <a:solidFill>
                  <a:srgbClr val="005187"/>
                </a:solidFill>
              </a:rPr>
              <a:t>Click to edit Master title style</a:t>
            </a:r>
          </a:p>
        </p:txBody>
      </p:sp>
      <p:sp>
        <p:nvSpPr>
          <p:cNvPr id="84" name="Shape 84"/>
          <p:cNvSpPr/>
          <p:nvPr>
            <p:ph type="body" idx="1"/>
          </p:nvPr>
        </p:nvSpPr>
        <p:spPr>
          <a:xfrm>
            <a:off x="971550" y="1341437"/>
            <a:ext cx="7488239" cy="5516564"/>
          </a:xfrm>
          <a:prstGeom prst="rect">
            <a:avLst/>
          </a:prstGeom>
        </p:spPr>
        <p:txBody>
          <a:bodyPr/>
          <a:lstStyle>
            <a:lvl1pPr>
              <a:spcBef>
                <a:spcPts val="500"/>
              </a:spcBef>
              <a:defRPr sz="2400"/>
            </a:lvl1pPr>
            <a:lvl2pPr marL="800100" indent="-342900">
              <a:spcBef>
                <a:spcPts val="500"/>
              </a:spcBef>
              <a:defRPr sz="2400"/>
            </a:lvl2pPr>
            <a:lvl3pPr marL="1219200" indent="-304800">
              <a:spcBef>
                <a:spcPts val="500"/>
              </a:spcBef>
              <a:defRPr sz="2400"/>
            </a:lvl3pPr>
            <a:lvl4pPr marL="1714500" indent="-342900">
              <a:spcBef>
                <a:spcPts val="500"/>
              </a:spcBef>
              <a:defRPr sz="2400"/>
            </a:lvl4pPr>
            <a:lvl5pPr marL="2220685" indent="-391885">
              <a:spcBef>
                <a:spcPts val="500"/>
              </a:spcBef>
              <a:defRPr sz="2400"/>
            </a:lvl5pPr>
          </a:lstStyle>
          <a:p>
            <a:pPr lvl="0">
              <a:defRPr sz="1800">
                <a:solidFill>
                  <a:srgbClr val="000000"/>
                </a:solidFill>
              </a:defRPr>
            </a:pPr>
            <a:r>
              <a:rPr sz="2400">
                <a:solidFill>
                  <a:srgbClr val="005187"/>
                </a:solidFill>
              </a:rPr>
              <a:t>Click to edit Master text styles</a:t>
            </a:r>
            <a:endParaRPr sz="2400">
              <a:solidFill>
                <a:srgbClr val="005187"/>
              </a:solidFill>
            </a:endParaRPr>
          </a:p>
          <a:p>
            <a:pPr lvl="1">
              <a:defRPr sz="1800">
                <a:solidFill>
                  <a:srgbClr val="000000"/>
                </a:solidFill>
              </a:defRPr>
            </a:pPr>
            <a:r>
              <a:rPr sz="2400">
                <a:solidFill>
                  <a:srgbClr val="005187"/>
                </a:solidFill>
              </a:rPr>
              <a:t>Second level</a:t>
            </a:r>
            <a:endParaRPr sz="2400">
              <a:solidFill>
                <a:srgbClr val="005187"/>
              </a:solidFill>
            </a:endParaRPr>
          </a:p>
          <a:p>
            <a:pPr lvl="2">
              <a:defRPr sz="1800">
                <a:solidFill>
                  <a:srgbClr val="000000"/>
                </a:solidFill>
              </a:defRPr>
            </a:pPr>
            <a:r>
              <a:rPr sz="2400">
                <a:solidFill>
                  <a:srgbClr val="005187"/>
                </a:solidFill>
              </a:rPr>
              <a:t>Third level</a:t>
            </a:r>
            <a:endParaRPr sz="2400">
              <a:solidFill>
                <a:srgbClr val="005187"/>
              </a:solidFill>
            </a:endParaRPr>
          </a:p>
          <a:p>
            <a:pPr lvl="3">
              <a:defRPr sz="1800">
                <a:solidFill>
                  <a:srgbClr val="000000"/>
                </a:solidFill>
              </a:defRPr>
            </a:pPr>
            <a:r>
              <a:rPr sz="2400">
                <a:solidFill>
                  <a:srgbClr val="005187"/>
                </a:solidFill>
              </a:rPr>
              <a:t>Fourth level</a:t>
            </a:r>
            <a:endParaRPr sz="2400">
              <a:solidFill>
                <a:srgbClr val="005187"/>
              </a:solidFill>
            </a:endParaRPr>
          </a:p>
          <a:p>
            <a:pPr lvl="4">
              <a:defRPr sz="1800">
                <a:solidFill>
                  <a:srgbClr val="000000"/>
                </a:solidFill>
              </a:defRPr>
            </a:pPr>
            <a:r>
              <a:rPr sz="2400">
                <a:solidFill>
                  <a:srgbClr val="005187"/>
                </a:solidFill>
              </a:rPr>
              <a:t>Fifth level</a:t>
            </a:r>
          </a:p>
        </p:txBody>
      </p:sp>
    </p:spTree>
  </p:cSld>
  <p:clrMapOvr>
    <a:masterClrMapping/>
  </p:clrMapOvr>
  <p:transition spd="med" advClick="1"/>
</p:sldLayout>
</file>

<file path=ppt/slideLayouts/slideLayout28.xml><?xml version="1.0" encoding="utf-8"?>
<p:sldLayout xmlns:a="http://schemas.openxmlformats.org/drawingml/2006/main" xmlns:r="http://schemas.openxmlformats.org/officeDocument/2006/relationships" xmlns:p="http://schemas.openxmlformats.org/presentationml/2006/main" type="tx" showMasterSp="1" showMasterPhAnim="1">
  <p:cSld name="Section Header">
    <p:spTree>
      <p:nvGrpSpPr>
        <p:cNvPr id="1" name=""/>
        <p:cNvGrpSpPr/>
        <p:nvPr/>
      </p:nvGrpSpPr>
      <p:grpSpPr>
        <a:xfrm>
          <a:off x="0" y="0"/>
          <a:ext cx="0" cy="0"/>
          <a:chOff x="0" y="0"/>
          <a:chExt cx="0" cy="0"/>
        </a:xfrm>
      </p:grpSpPr>
      <p:sp>
        <p:nvSpPr>
          <p:cNvPr id="86" name="Shape 86"/>
          <p:cNvSpPr/>
          <p:nvPr>
            <p:ph type="title"/>
          </p:nvPr>
        </p:nvSpPr>
        <p:spPr>
          <a:xfrm>
            <a:off x="722312" y="4406900"/>
            <a:ext cx="7772401" cy="1362075"/>
          </a:xfrm>
          <a:prstGeom prst="rect">
            <a:avLst/>
          </a:prstGeom>
        </p:spPr>
        <p:txBody>
          <a:bodyPr anchor="t"/>
          <a:lstStyle>
            <a:lvl1pPr>
              <a:defRPr b="1" cap="all" sz="4000"/>
            </a:lvl1pPr>
          </a:lstStyle>
          <a:p>
            <a:pPr lvl="0">
              <a:defRPr b="0" cap="none" sz="1800">
                <a:solidFill>
                  <a:srgbClr val="000000"/>
                </a:solidFill>
              </a:defRPr>
            </a:pPr>
            <a:r>
              <a:rPr b="1" cap="all" sz="4000">
                <a:solidFill>
                  <a:srgbClr val="005187"/>
                </a:solidFill>
              </a:rPr>
              <a:t>Click to edit Master title style</a:t>
            </a:r>
          </a:p>
        </p:txBody>
      </p:sp>
      <p:sp>
        <p:nvSpPr>
          <p:cNvPr id="87" name="Shape 87"/>
          <p:cNvSpPr/>
          <p:nvPr>
            <p:ph type="body" idx="1"/>
          </p:nvPr>
        </p:nvSpPr>
        <p:spPr>
          <a:xfrm>
            <a:off x="722312" y="2906713"/>
            <a:ext cx="7772401" cy="1500188"/>
          </a:xfrm>
          <a:prstGeom prst="rect">
            <a:avLst/>
          </a:prstGeom>
        </p:spPr>
        <p:txBody>
          <a:bodyPr anchor="b"/>
          <a:lstStyle>
            <a:lvl1pPr marL="0" indent="0">
              <a:spcBef>
                <a:spcPts val="400"/>
              </a:spcBef>
              <a:buClrTx/>
              <a:buSzTx/>
              <a:buNone/>
              <a:defRPr sz="2000"/>
            </a:lvl1pPr>
          </a:lstStyle>
          <a:p>
            <a:pPr lvl="0">
              <a:defRPr sz="1800">
                <a:solidFill>
                  <a:srgbClr val="000000"/>
                </a:solidFill>
              </a:defRPr>
            </a:pPr>
            <a:r>
              <a:rPr sz="2000">
                <a:solidFill>
                  <a:srgbClr val="005187"/>
                </a:solidFill>
              </a:rPr>
              <a:t>Click to edit Master text styles</a:t>
            </a:r>
          </a:p>
        </p:txBody>
      </p:sp>
    </p:spTree>
  </p:cSld>
  <p:clrMapOvr>
    <a:masterClrMapping/>
  </p:clrMapOvr>
  <p:transition spd="med" advClick="1"/>
</p:sldLayout>
</file>

<file path=ppt/slideLayouts/slideLayout29.xml><?xml version="1.0" encoding="utf-8"?>
<p:sldLayout xmlns:a="http://schemas.openxmlformats.org/drawingml/2006/main" xmlns:r="http://schemas.openxmlformats.org/officeDocument/2006/relationships" xmlns:p="http://schemas.openxmlformats.org/presentationml/2006/main" type="tx" showMasterSp="1" showMasterPhAnim="1">
  <p:cSld name="Two Content">
    <p:spTree>
      <p:nvGrpSpPr>
        <p:cNvPr id="1" name=""/>
        <p:cNvGrpSpPr/>
        <p:nvPr/>
      </p:nvGrpSpPr>
      <p:grpSpPr>
        <a:xfrm>
          <a:off x="0" y="0"/>
          <a:ext cx="0" cy="0"/>
          <a:chOff x="0" y="0"/>
          <a:chExt cx="0" cy="0"/>
        </a:xfrm>
      </p:grpSpPr>
      <p:sp>
        <p:nvSpPr>
          <p:cNvPr id="89" name="Shape 89"/>
          <p:cNvSpPr/>
          <p:nvPr>
            <p:ph type="title"/>
          </p:nvPr>
        </p:nvSpPr>
        <p:spPr>
          <a:xfrm>
            <a:off x="971550" y="44450"/>
            <a:ext cx="6840539" cy="1296988"/>
          </a:xfrm>
          <a:prstGeom prst="rect">
            <a:avLst/>
          </a:prstGeom>
        </p:spPr>
        <p:txBody>
          <a:bodyPr/>
          <a:lstStyle/>
          <a:p>
            <a:pPr lvl="0">
              <a:defRPr sz="1800">
                <a:solidFill>
                  <a:srgbClr val="000000"/>
                </a:solidFill>
              </a:defRPr>
            </a:pPr>
            <a:r>
              <a:rPr sz="3200">
                <a:solidFill>
                  <a:srgbClr val="005187"/>
                </a:solidFill>
              </a:rPr>
              <a:t>Click to edit Master title style</a:t>
            </a:r>
          </a:p>
        </p:txBody>
      </p:sp>
      <p:sp>
        <p:nvSpPr>
          <p:cNvPr id="90" name="Shape 90"/>
          <p:cNvSpPr/>
          <p:nvPr>
            <p:ph type="body" idx="1"/>
          </p:nvPr>
        </p:nvSpPr>
        <p:spPr>
          <a:prstGeom prst="rect">
            <a:avLst/>
          </a:prstGeom>
        </p:spPr>
        <p:txBody>
          <a:bodyPr/>
          <a:lstStyle>
            <a:lvl5pPr marL="2184400" indent="-355600"/>
          </a:lstStyle>
          <a:p>
            <a:pPr lvl="0">
              <a:defRPr sz="1800">
                <a:solidFill>
                  <a:srgbClr val="000000"/>
                </a:solidFill>
              </a:defRPr>
            </a:pPr>
            <a:r>
              <a:rPr sz="2800">
                <a:solidFill>
                  <a:srgbClr val="005187"/>
                </a:solidFill>
              </a:rPr>
              <a:t>Click to edit Master text styles</a:t>
            </a:r>
            <a:endParaRPr sz="2800">
              <a:solidFill>
                <a:srgbClr val="005187"/>
              </a:solidFill>
            </a:endParaRPr>
          </a:p>
          <a:p>
            <a:pPr lvl="1">
              <a:defRPr sz="1800">
                <a:solidFill>
                  <a:srgbClr val="000000"/>
                </a:solidFill>
              </a:defRPr>
            </a:pPr>
            <a:r>
              <a:rPr sz="2800">
                <a:solidFill>
                  <a:srgbClr val="005187"/>
                </a:solidFill>
              </a:rPr>
              <a:t>Second level</a:t>
            </a:r>
            <a:endParaRPr sz="2800">
              <a:solidFill>
                <a:srgbClr val="005187"/>
              </a:solidFill>
            </a:endParaRPr>
          </a:p>
          <a:p>
            <a:pPr lvl="2">
              <a:defRPr sz="1800">
                <a:solidFill>
                  <a:srgbClr val="000000"/>
                </a:solidFill>
              </a:defRPr>
            </a:pPr>
            <a:r>
              <a:rPr sz="2800">
                <a:solidFill>
                  <a:srgbClr val="005187"/>
                </a:solidFill>
              </a:rPr>
              <a:t>Third level</a:t>
            </a:r>
            <a:endParaRPr sz="2800">
              <a:solidFill>
                <a:srgbClr val="005187"/>
              </a:solidFill>
            </a:endParaRPr>
          </a:p>
          <a:p>
            <a:pPr lvl="3">
              <a:defRPr sz="1800">
                <a:solidFill>
                  <a:srgbClr val="000000"/>
                </a:solidFill>
              </a:defRPr>
            </a:pPr>
            <a:r>
              <a:rPr sz="2800">
                <a:solidFill>
                  <a:srgbClr val="005187"/>
                </a:solidFill>
              </a:rPr>
              <a:t>Fourth level</a:t>
            </a:r>
            <a:endParaRPr sz="2800">
              <a:solidFill>
                <a:srgbClr val="005187"/>
              </a:solidFill>
            </a:endParaRPr>
          </a:p>
          <a:p>
            <a:pPr lvl="4">
              <a:defRPr sz="1800">
                <a:solidFill>
                  <a:srgbClr val="000000"/>
                </a:solidFill>
              </a:defRPr>
            </a:pPr>
            <a:r>
              <a:rPr sz="2800">
                <a:solidFill>
                  <a:srgbClr val="005187"/>
                </a:solidFill>
              </a:rPr>
              <a:t>Fifth level</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Section Header">
    <p:spTree>
      <p:nvGrpSpPr>
        <p:cNvPr id="1" name=""/>
        <p:cNvGrpSpPr/>
        <p:nvPr/>
      </p:nvGrpSpPr>
      <p:grpSpPr>
        <a:xfrm>
          <a:off x="0" y="0"/>
          <a:ext cx="0" cy="0"/>
          <a:chOff x="0" y="0"/>
          <a:chExt cx="0" cy="0"/>
        </a:xfrm>
      </p:grpSpPr>
      <p:sp>
        <p:nvSpPr>
          <p:cNvPr id="15" name="Shape 15"/>
          <p:cNvSpPr/>
          <p:nvPr>
            <p:ph type="title"/>
          </p:nvPr>
        </p:nvSpPr>
        <p:spPr>
          <a:xfrm>
            <a:off x="722312" y="4406900"/>
            <a:ext cx="7772401" cy="1362075"/>
          </a:xfrm>
          <a:prstGeom prst="rect">
            <a:avLst/>
          </a:prstGeom>
        </p:spPr>
        <p:txBody>
          <a:bodyPr anchor="t"/>
          <a:lstStyle>
            <a:lvl1pPr>
              <a:defRPr b="1" cap="all" sz="4000"/>
            </a:lvl1pPr>
          </a:lstStyle>
          <a:p>
            <a:pPr lvl="0">
              <a:defRPr b="0" cap="none" sz="1800">
                <a:solidFill>
                  <a:srgbClr val="000000"/>
                </a:solidFill>
              </a:defRPr>
            </a:pPr>
            <a:r>
              <a:rPr b="1" cap="all" sz="4000">
                <a:solidFill>
                  <a:srgbClr val="005187"/>
                </a:solidFill>
              </a:rPr>
              <a:t>Click to edit Master title style</a:t>
            </a:r>
          </a:p>
        </p:txBody>
      </p:sp>
      <p:sp>
        <p:nvSpPr>
          <p:cNvPr id="16" name="Shape 16"/>
          <p:cNvSpPr/>
          <p:nvPr>
            <p:ph type="body" idx="1"/>
          </p:nvPr>
        </p:nvSpPr>
        <p:spPr>
          <a:xfrm>
            <a:off x="722312" y="2906713"/>
            <a:ext cx="7772401" cy="1500188"/>
          </a:xfrm>
          <a:prstGeom prst="rect">
            <a:avLst/>
          </a:prstGeom>
        </p:spPr>
        <p:txBody>
          <a:bodyPr anchor="b"/>
          <a:lstStyle>
            <a:lvl1pPr marL="0" indent="0">
              <a:spcBef>
                <a:spcPts val="400"/>
              </a:spcBef>
              <a:buClrTx/>
              <a:buSzTx/>
              <a:buNone/>
              <a:defRPr sz="2000"/>
            </a:lvl1pPr>
          </a:lstStyle>
          <a:p>
            <a:pPr lvl="0">
              <a:defRPr sz="1800">
                <a:solidFill>
                  <a:srgbClr val="000000"/>
                </a:solidFill>
              </a:defRPr>
            </a:pPr>
            <a:r>
              <a:rPr sz="2000">
                <a:solidFill>
                  <a:srgbClr val="005187"/>
                </a:solidFill>
              </a:rPr>
              <a:t>Click to edit Master text styles</a:t>
            </a:r>
          </a:p>
        </p:txBody>
      </p:sp>
    </p:spTree>
  </p:cSld>
  <p:clrMapOvr>
    <a:masterClrMapping/>
  </p:clrMapOvr>
  <p:transition spd="med" advClick="1"/>
</p:sldLayout>
</file>

<file path=ppt/slideLayouts/slideLayout30.xml><?xml version="1.0" encoding="utf-8"?>
<p:sldLayout xmlns:a="http://schemas.openxmlformats.org/drawingml/2006/main" xmlns:r="http://schemas.openxmlformats.org/officeDocument/2006/relationships" xmlns:p="http://schemas.openxmlformats.org/presentationml/2006/main" type="tx" showMasterSp="1" showMasterPhAnim="1">
  <p:cSld name="Comparison">
    <p:spTree>
      <p:nvGrpSpPr>
        <p:cNvPr id="1" name=""/>
        <p:cNvGrpSpPr/>
        <p:nvPr/>
      </p:nvGrpSpPr>
      <p:grpSpPr>
        <a:xfrm>
          <a:off x="0" y="0"/>
          <a:ext cx="0" cy="0"/>
          <a:chOff x="0" y="0"/>
          <a:chExt cx="0" cy="0"/>
        </a:xfrm>
      </p:grpSpPr>
      <p:sp>
        <p:nvSpPr>
          <p:cNvPr id="92" name="Shape 92"/>
          <p:cNvSpPr/>
          <p:nvPr>
            <p:ph type="title"/>
          </p:nvPr>
        </p:nvSpPr>
        <p:spPr>
          <a:xfrm>
            <a:off x="457200" y="256810"/>
            <a:ext cx="8229600" cy="1178656"/>
          </a:xfrm>
          <a:prstGeom prst="rect">
            <a:avLst/>
          </a:prstGeom>
        </p:spPr>
        <p:txBody>
          <a:bodyPr/>
          <a:lstStyle/>
          <a:p>
            <a:pPr lvl="0">
              <a:defRPr sz="1800">
                <a:solidFill>
                  <a:srgbClr val="000000"/>
                </a:solidFill>
              </a:defRPr>
            </a:pPr>
            <a:r>
              <a:rPr sz="3200">
                <a:solidFill>
                  <a:srgbClr val="005187"/>
                </a:solidFill>
              </a:rPr>
              <a:t>Click to edit Master title style</a:t>
            </a:r>
          </a:p>
        </p:txBody>
      </p:sp>
      <p:sp>
        <p:nvSpPr>
          <p:cNvPr id="93" name="Shape 93"/>
          <p:cNvSpPr/>
          <p:nvPr>
            <p:ph type="body" idx="1"/>
          </p:nvPr>
        </p:nvSpPr>
        <p:spPr>
          <a:xfrm>
            <a:off x="457200" y="1435465"/>
            <a:ext cx="4040188" cy="739410"/>
          </a:xfrm>
          <a:prstGeom prst="rect">
            <a:avLst/>
          </a:prstGeom>
        </p:spPr>
        <p:txBody>
          <a:bodyPr anchor="b"/>
          <a:lstStyle>
            <a:lvl1pPr marL="0" indent="0">
              <a:spcBef>
                <a:spcPts val="500"/>
              </a:spcBef>
              <a:buClrTx/>
              <a:buSzTx/>
              <a:buNone/>
              <a:defRPr b="1" sz="2400"/>
            </a:lvl1pPr>
          </a:lstStyle>
          <a:p>
            <a:pPr lvl="0">
              <a:defRPr b="0" sz="1800">
                <a:solidFill>
                  <a:srgbClr val="000000"/>
                </a:solidFill>
              </a:defRPr>
            </a:pPr>
            <a:r>
              <a:rPr b="1" sz="2400">
                <a:solidFill>
                  <a:srgbClr val="005187"/>
                </a:solidFill>
              </a:rPr>
              <a:t>Click to edit Master text styles</a:t>
            </a:r>
          </a:p>
        </p:txBody>
      </p:sp>
    </p:spTree>
  </p:cSld>
  <p:clrMapOvr>
    <a:masterClrMapping/>
  </p:clrMapOvr>
  <p:transition spd="med" advClick="1"/>
</p:sldLayout>
</file>

<file path=ppt/slideLayouts/slideLayout31.xml><?xml version="1.0" encoding="utf-8"?>
<p:sldLayout xmlns:a="http://schemas.openxmlformats.org/drawingml/2006/main" xmlns:r="http://schemas.openxmlformats.org/officeDocument/2006/relationships" xmlns:p="http://schemas.openxmlformats.org/presentationml/2006/main" type="tx" showMasterSp="1" showMasterPhAnim="1">
  <p:cSld name="Title Only">
    <p:spTree>
      <p:nvGrpSpPr>
        <p:cNvPr id="1" name=""/>
        <p:cNvGrpSpPr/>
        <p:nvPr/>
      </p:nvGrpSpPr>
      <p:grpSpPr>
        <a:xfrm>
          <a:off x="0" y="0"/>
          <a:ext cx="0" cy="0"/>
          <a:chOff x="0" y="0"/>
          <a:chExt cx="0" cy="0"/>
        </a:xfrm>
      </p:grpSpPr>
      <p:sp>
        <p:nvSpPr>
          <p:cNvPr id="95" name="Shape 95"/>
          <p:cNvSpPr/>
          <p:nvPr>
            <p:ph type="title"/>
          </p:nvPr>
        </p:nvSpPr>
        <p:spPr>
          <a:xfrm>
            <a:off x="971550" y="0"/>
            <a:ext cx="6840539" cy="1385889"/>
          </a:xfrm>
          <a:prstGeom prst="rect">
            <a:avLst/>
          </a:prstGeom>
        </p:spPr>
        <p:txBody>
          <a:bodyPr/>
          <a:lstStyle/>
          <a:p>
            <a:pPr lvl="0">
              <a:defRPr sz="1800">
                <a:solidFill>
                  <a:srgbClr val="000000"/>
                </a:solidFill>
              </a:defRPr>
            </a:pPr>
            <a:r>
              <a:rPr sz="3200">
                <a:solidFill>
                  <a:srgbClr val="005187"/>
                </a:solidFill>
              </a:rPr>
              <a:t>Click to edit Master title style</a:t>
            </a:r>
          </a:p>
        </p:txBody>
      </p:sp>
    </p:spTree>
  </p:cSld>
  <p:clrMapOvr>
    <a:masterClrMapping/>
  </p:clrMapOvr>
  <p:transition spd="med" advClick="1"/>
</p:sldLayout>
</file>

<file path=ppt/slideLayouts/slideLayout3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33.xml><?xml version="1.0" encoding="utf-8"?>
<p:sldLayout xmlns:a="http://schemas.openxmlformats.org/drawingml/2006/main" xmlns:r="http://schemas.openxmlformats.org/officeDocument/2006/relationships" xmlns:p="http://schemas.openxmlformats.org/presentationml/2006/main" type="tx" showMasterSp="1" showMasterPhAnim="1">
  <p:cSld name="Content with Caption">
    <p:spTree>
      <p:nvGrpSpPr>
        <p:cNvPr id="1" name=""/>
        <p:cNvGrpSpPr/>
        <p:nvPr/>
      </p:nvGrpSpPr>
      <p:grpSpPr>
        <a:xfrm>
          <a:off x="0" y="0"/>
          <a:ext cx="0" cy="0"/>
          <a:chOff x="0" y="0"/>
          <a:chExt cx="0" cy="0"/>
        </a:xfrm>
      </p:grpSpPr>
      <p:sp>
        <p:nvSpPr>
          <p:cNvPr id="98" name="Shape 98"/>
          <p:cNvSpPr/>
          <p:nvPr>
            <p:ph type="title"/>
          </p:nvPr>
        </p:nvSpPr>
        <p:spPr>
          <a:xfrm>
            <a:off x="457200" y="0"/>
            <a:ext cx="3008314" cy="1435100"/>
          </a:xfrm>
          <a:prstGeom prst="rect">
            <a:avLst/>
          </a:prstGeom>
        </p:spPr>
        <p:txBody>
          <a:bodyPr anchor="b"/>
          <a:lstStyle>
            <a:lvl1pPr>
              <a:defRPr b="1" sz="2000"/>
            </a:lvl1pPr>
          </a:lstStyle>
          <a:p>
            <a:pPr lvl="0">
              <a:defRPr b="0" sz="1800">
                <a:solidFill>
                  <a:srgbClr val="000000"/>
                </a:solidFill>
              </a:defRPr>
            </a:pPr>
            <a:r>
              <a:rPr b="1" sz="2000">
                <a:solidFill>
                  <a:srgbClr val="005187"/>
                </a:solidFill>
              </a:rPr>
              <a:t>Click to edit Master title style</a:t>
            </a:r>
          </a:p>
        </p:txBody>
      </p:sp>
      <p:sp>
        <p:nvSpPr>
          <p:cNvPr id="99" name="Shape 99"/>
          <p:cNvSpPr/>
          <p:nvPr>
            <p:ph type="body" idx="1"/>
          </p:nvPr>
        </p:nvSpPr>
        <p:spPr>
          <a:xfrm>
            <a:off x="3575050" y="273050"/>
            <a:ext cx="5111750" cy="6584950"/>
          </a:xfrm>
          <a:prstGeom prst="rect">
            <a:avLst/>
          </a:prstGeom>
        </p:spPr>
        <p:txBody>
          <a:bodyPr/>
          <a:lstStyle>
            <a:lvl1pPr>
              <a:spcBef>
                <a:spcPts val="700"/>
              </a:spcBef>
              <a:defRPr sz="3200"/>
            </a:lvl1pPr>
            <a:lvl2pPr marL="783771" indent="-326571">
              <a:spcBef>
                <a:spcPts val="700"/>
              </a:spcBef>
              <a:defRPr sz="3200"/>
            </a:lvl2pPr>
            <a:lvl3pPr marL="1219200" indent="-304800">
              <a:spcBef>
                <a:spcPts val="700"/>
              </a:spcBef>
              <a:defRPr sz="3200"/>
            </a:lvl3pPr>
            <a:lvl4pPr marL="1737360" indent="-365760">
              <a:spcBef>
                <a:spcPts val="700"/>
              </a:spcBef>
              <a:defRPr sz="3200"/>
            </a:lvl4pPr>
            <a:lvl5pPr marL="2194560" indent="-365760">
              <a:spcBef>
                <a:spcPts val="700"/>
              </a:spcBef>
              <a:defRPr sz="3200"/>
            </a:lvl5pPr>
          </a:lstStyle>
          <a:p>
            <a:pPr lvl="0">
              <a:defRPr sz="1800">
                <a:solidFill>
                  <a:srgbClr val="000000"/>
                </a:solidFill>
              </a:defRPr>
            </a:pPr>
            <a:r>
              <a:rPr sz="3200">
                <a:solidFill>
                  <a:srgbClr val="005187"/>
                </a:solidFill>
              </a:rPr>
              <a:t>Click to edit Master text styles</a:t>
            </a:r>
            <a:endParaRPr sz="3200">
              <a:solidFill>
                <a:srgbClr val="005187"/>
              </a:solidFill>
            </a:endParaRPr>
          </a:p>
          <a:p>
            <a:pPr lvl="1">
              <a:defRPr sz="1800">
                <a:solidFill>
                  <a:srgbClr val="000000"/>
                </a:solidFill>
              </a:defRPr>
            </a:pPr>
            <a:r>
              <a:rPr sz="3200">
                <a:solidFill>
                  <a:srgbClr val="005187"/>
                </a:solidFill>
              </a:rPr>
              <a:t>Second level</a:t>
            </a:r>
            <a:endParaRPr sz="3200">
              <a:solidFill>
                <a:srgbClr val="005187"/>
              </a:solidFill>
            </a:endParaRPr>
          </a:p>
          <a:p>
            <a:pPr lvl="2">
              <a:defRPr sz="1800">
                <a:solidFill>
                  <a:srgbClr val="000000"/>
                </a:solidFill>
              </a:defRPr>
            </a:pPr>
            <a:r>
              <a:rPr sz="3200">
                <a:solidFill>
                  <a:srgbClr val="005187"/>
                </a:solidFill>
              </a:rPr>
              <a:t>Third level</a:t>
            </a:r>
            <a:endParaRPr sz="3200">
              <a:solidFill>
                <a:srgbClr val="005187"/>
              </a:solidFill>
            </a:endParaRPr>
          </a:p>
          <a:p>
            <a:pPr lvl="3">
              <a:defRPr sz="1800">
                <a:solidFill>
                  <a:srgbClr val="000000"/>
                </a:solidFill>
              </a:defRPr>
            </a:pPr>
            <a:r>
              <a:rPr sz="3200">
                <a:solidFill>
                  <a:srgbClr val="005187"/>
                </a:solidFill>
              </a:rPr>
              <a:t>Fourth level</a:t>
            </a:r>
            <a:endParaRPr sz="3200">
              <a:solidFill>
                <a:srgbClr val="005187"/>
              </a:solidFill>
            </a:endParaRPr>
          </a:p>
          <a:p>
            <a:pPr lvl="4">
              <a:defRPr sz="1800">
                <a:solidFill>
                  <a:srgbClr val="000000"/>
                </a:solidFill>
              </a:defRPr>
            </a:pPr>
            <a:r>
              <a:rPr sz="3200">
                <a:solidFill>
                  <a:srgbClr val="005187"/>
                </a:solidFill>
              </a:rPr>
              <a:t>Fifth level</a:t>
            </a:r>
          </a:p>
        </p:txBody>
      </p:sp>
    </p:spTree>
  </p:cSld>
  <p:clrMapOvr>
    <a:masterClrMapping/>
  </p:clrMapOvr>
  <p:transition spd="med" advClick="1"/>
</p:sldLayout>
</file>

<file path=ppt/slideLayouts/slideLayout34.xml><?xml version="1.0" encoding="utf-8"?>
<p:sldLayout xmlns:a="http://schemas.openxmlformats.org/drawingml/2006/main" xmlns:r="http://schemas.openxmlformats.org/officeDocument/2006/relationships" xmlns:p="http://schemas.openxmlformats.org/presentationml/2006/main" type="tx" showMasterSp="1" showMasterPhAnim="1">
  <p:cSld name="Picture with Caption">
    <p:spTree>
      <p:nvGrpSpPr>
        <p:cNvPr id="1" name=""/>
        <p:cNvGrpSpPr/>
        <p:nvPr/>
      </p:nvGrpSpPr>
      <p:grpSpPr>
        <a:xfrm>
          <a:off x="0" y="0"/>
          <a:ext cx="0" cy="0"/>
          <a:chOff x="0" y="0"/>
          <a:chExt cx="0" cy="0"/>
        </a:xfrm>
      </p:grpSpPr>
      <p:sp>
        <p:nvSpPr>
          <p:cNvPr id="101" name="Shape 101"/>
          <p:cNvSpPr/>
          <p:nvPr>
            <p:ph type="title"/>
          </p:nvPr>
        </p:nvSpPr>
        <p:spPr>
          <a:xfrm>
            <a:off x="1792288" y="4800600"/>
            <a:ext cx="5486401" cy="566738"/>
          </a:xfrm>
          <a:prstGeom prst="rect">
            <a:avLst/>
          </a:prstGeom>
        </p:spPr>
        <p:txBody>
          <a:bodyPr anchor="b"/>
          <a:lstStyle>
            <a:lvl1pPr>
              <a:defRPr b="1" sz="2000"/>
            </a:lvl1pPr>
          </a:lstStyle>
          <a:p>
            <a:pPr lvl="0">
              <a:defRPr b="0" sz="1800">
                <a:solidFill>
                  <a:srgbClr val="000000"/>
                </a:solidFill>
              </a:defRPr>
            </a:pPr>
            <a:r>
              <a:rPr b="1" sz="2000">
                <a:solidFill>
                  <a:srgbClr val="005187"/>
                </a:solidFill>
              </a:rPr>
              <a:t>Click to edit Master title style</a:t>
            </a:r>
          </a:p>
        </p:txBody>
      </p:sp>
      <p:sp>
        <p:nvSpPr>
          <p:cNvPr id="102" name="Shape 102"/>
          <p:cNvSpPr/>
          <p:nvPr>
            <p:ph type="body" idx="1"/>
          </p:nvPr>
        </p:nvSpPr>
        <p:spPr>
          <a:xfrm>
            <a:off x="1792288" y="5367337"/>
            <a:ext cx="5486401" cy="804863"/>
          </a:xfrm>
          <a:prstGeom prst="rect">
            <a:avLst/>
          </a:prstGeom>
        </p:spPr>
        <p:txBody>
          <a:bodyPr/>
          <a:lstStyle>
            <a:lvl1pPr marL="0" indent="0">
              <a:spcBef>
                <a:spcPts val="300"/>
              </a:spcBef>
              <a:buClrTx/>
              <a:buSzTx/>
              <a:buNone/>
              <a:defRPr sz="1400"/>
            </a:lvl1pPr>
          </a:lstStyle>
          <a:p>
            <a:pPr lvl="0">
              <a:defRPr sz="1800">
                <a:solidFill>
                  <a:srgbClr val="000000"/>
                </a:solidFill>
              </a:defRPr>
            </a:pPr>
            <a:r>
              <a:rPr sz="1400">
                <a:solidFill>
                  <a:srgbClr val="005187"/>
                </a:solidFill>
              </a:rPr>
              <a:t>Click to edit Master text styles</a:t>
            </a:r>
          </a:p>
        </p:txBody>
      </p:sp>
    </p:spTree>
  </p:cSld>
  <p:clrMapOvr>
    <a:masterClrMapping/>
  </p:clrMapOvr>
  <p:transition spd="med" advClick="1"/>
</p:sldLayout>
</file>

<file path=ppt/slideLayouts/slideLayout35.xml><?xml version="1.0" encoding="utf-8"?>
<p:sldLayout xmlns:a="http://schemas.openxmlformats.org/drawingml/2006/main" xmlns:r="http://schemas.openxmlformats.org/officeDocument/2006/relationships" xmlns:p="http://schemas.openxmlformats.org/presentationml/2006/main" type="tx" showMasterSp="1" showMasterPhAnim="1">
  <p:cSld name="Title and Vertical Text">
    <p:spTree>
      <p:nvGrpSpPr>
        <p:cNvPr id="1" name=""/>
        <p:cNvGrpSpPr/>
        <p:nvPr/>
      </p:nvGrpSpPr>
      <p:grpSpPr>
        <a:xfrm>
          <a:off x="0" y="0"/>
          <a:ext cx="0" cy="0"/>
          <a:chOff x="0" y="0"/>
          <a:chExt cx="0" cy="0"/>
        </a:xfrm>
      </p:grpSpPr>
      <p:sp>
        <p:nvSpPr>
          <p:cNvPr id="104" name="Shape 104"/>
          <p:cNvSpPr/>
          <p:nvPr>
            <p:ph type="title"/>
          </p:nvPr>
        </p:nvSpPr>
        <p:spPr>
          <a:xfrm>
            <a:off x="971550" y="44450"/>
            <a:ext cx="6840539" cy="1296988"/>
          </a:xfrm>
          <a:prstGeom prst="rect">
            <a:avLst/>
          </a:prstGeom>
        </p:spPr>
        <p:txBody>
          <a:bodyPr/>
          <a:lstStyle/>
          <a:p>
            <a:pPr lvl="0">
              <a:defRPr sz="1800">
                <a:solidFill>
                  <a:srgbClr val="000000"/>
                </a:solidFill>
              </a:defRPr>
            </a:pPr>
            <a:r>
              <a:rPr sz="3200">
                <a:solidFill>
                  <a:srgbClr val="005187"/>
                </a:solidFill>
              </a:rPr>
              <a:t>Click to edit Master title style</a:t>
            </a:r>
          </a:p>
        </p:txBody>
      </p:sp>
      <p:sp>
        <p:nvSpPr>
          <p:cNvPr id="105" name="Shape 105"/>
          <p:cNvSpPr/>
          <p:nvPr>
            <p:ph type="body" idx="1"/>
          </p:nvPr>
        </p:nvSpPr>
        <p:spPr>
          <a:xfrm>
            <a:off x="971550" y="1341437"/>
            <a:ext cx="7488239" cy="5516564"/>
          </a:xfrm>
          <a:prstGeom prst="rect">
            <a:avLst/>
          </a:prstGeom>
        </p:spPr>
        <p:txBody>
          <a:bodyPr/>
          <a:lstStyle/>
          <a:p>
            <a:pPr lvl="0">
              <a:defRPr sz="1800">
                <a:solidFill>
                  <a:srgbClr val="000000"/>
                </a:solidFill>
              </a:defRPr>
            </a:pPr>
            <a:r>
              <a:rPr sz="2800">
                <a:solidFill>
                  <a:srgbClr val="005187"/>
                </a:solidFill>
              </a:rPr>
              <a:t>Click to edit Master text styles</a:t>
            </a:r>
            <a:endParaRPr sz="2800">
              <a:solidFill>
                <a:srgbClr val="005187"/>
              </a:solidFill>
            </a:endParaRPr>
          </a:p>
          <a:p>
            <a:pPr lvl="1">
              <a:defRPr sz="1800">
                <a:solidFill>
                  <a:srgbClr val="000000"/>
                </a:solidFill>
              </a:defRPr>
            </a:pPr>
            <a:r>
              <a:rPr sz="2800">
                <a:solidFill>
                  <a:srgbClr val="005187"/>
                </a:solidFill>
              </a:rPr>
              <a:t>Second level</a:t>
            </a:r>
            <a:endParaRPr sz="2800">
              <a:solidFill>
                <a:srgbClr val="005187"/>
              </a:solidFill>
            </a:endParaRPr>
          </a:p>
          <a:p>
            <a:pPr lvl="2">
              <a:defRPr sz="1800">
                <a:solidFill>
                  <a:srgbClr val="000000"/>
                </a:solidFill>
              </a:defRPr>
            </a:pPr>
            <a:r>
              <a:rPr sz="2800">
                <a:solidFill>
                  <a:srgbClr val="005187"/>
                </a:solidFill>
              </a:rPr>
              <a:t>Third level</a:t>
            </a:r>
            <a:endParaRPr sz="2800">
              <a:solidFill>
                <a:srgbClr val="005187"/>
              </a:solidFill>
            </a:endParaRPr>
          </a:p>
          <a:p>
            <a:pPr lvl="3">
              <a:defRPr sz="1800">
                <a:solidFill>
                  <a:srgbClr val="000000"/>
                </a:solidFill>
              </a:defRPr>
            </a:pPr>
            <a:r>
              <a:rPr sz="2800">
                <a:solidFill>
                  <a:srgbClr val="005187"/>
                </a:solidFill>
              </a:rPr>
              <a:t>Fourth level</a:t>
            </a:r>
            <a:endParaRPr sz="2800">
              <a:solidFill>
                <a:srgbClr val="005187"/>
              </a:solidFill>
            </a:endParaRPr>
          </a:p>
          <a:p>
            <a:pPr lvl="4">
              <a:defRPr sz="1800">
                <a:solidFill>
                  <a:srgbClr val="000000"/>
                </a:solidFill>
              </a:defRPr>
            </a:pPr>
            <a:r>
              <a:rPr sz="2800">
                <a:solidFill>
                  <a:srgbClr val="005187"/>
                </a:solidFill>
              </a:rPr>
              <a:t>Fifth level</a:t>
            </a:r>
          </a:p>
        </p:txBody>
      </p:sp>
    </p:spTree>
  </p:cSld>
  <p:clrMapOvr>
    <a:masterClrMapping/>
  </p:clrMapOvr>
  <p:transition spd="med" advClick="1"/>
</p:sldLayout>
</file>

<file path=ppt/slideLayouts/slideLayout36.xml><?xml version="1.0" encoding="utf-8"?>
<p:sldLayout xmlns:a="http://schemas.openxmlformats.org/drawingml/2006/main" xmlns:r="http://schemas.openxmlformats.org/officeDocument/2006/relationships" xmlns:p="http://schemas.openxmlformats.org/presentationml/2006/main" type="tx" showMasterSp="1" showMasterPhAnim="1">
  <p:cSld name="Vertical Title and Text">
    <p:spTree>
      <p:nvGrpSpPr>
        <p:cNvPr id="1" name=""/>
        <p:cNvGrpSpPr/>
        <p:nvPr/>
      </p:nvGrpSpPr>
      <p:grpSpPr>
        <a:xfrm>
          <a:off x="0" y="0"/>
          <a:ext cx="0" cy="0"/>
          <a:chOff x="0" y="0"/>
          <a:chExt cx="0" cy="0"/>
        </a:xfrm>
      </p:grpSpPr>
      <p:sp>
        <p:nvSpPr>
          <p:cNvPr id="107" name="Shape 107"/>
          <p:cNvSpPr/>
          <p:nvPr>
            <p:ph type="title"/>
          </p:nvPr>
        </p:nvSpPr>
        <p:spPr>
          <a:xfrm>
            <a:off x="6588125" y="0"/>
            <a:ext cx="1871664" cy="6497639"/>
          </a:xfrm>
          <a:prstGeom prst="rect">
            <a:avLst/>
          </a:prstGeom>
        </p:spPr>
        <p:txBody>
          <a:bodyPr/>
          <a:lstStyle/>
          <a:p>
            <a:pPr lvl="0">
              <a:defRPr sz="1800">
                <a:solidFill>
                  <a:srgbClr val="000000"/>
                </a:solidFill>
              </a:defRPr>
            </a:pPr>
            <a:r>
              <a:rPr sz="3200">
                <a:solidFill>
                  <a:srgbClr val="005187"/>
                </a:solidFill>
              </a:rPr>
              <a:t>Click to edit Master title style</a:t>
            </a:r>
          </a:p>
        </p:txBody>
      </p:sp>
      <p:sp>
        <p:nvSpPr>
          <p:cNvPr id="108" name="Shape 108"/>
          <p:cNvSpPr/>
          <p:nvPr>
            <p:ph type="body" idx="1"/>
          </p:nvPr>
        </p:nvSpPr>
        <p:spPr>
          <a:xfrm>
            <a:off x="971550" y="188912"/>
            <a:ext cx="5464175" cy="6669089"/>
          </a:xfrm>
          <a:prstGeom prst="rect">
            <a:avLst/>
          </a:prstGeom>
        </p:spPr>
        <p:txBody>
          <a:bodyPr/>
          <a:lstStyle/>
          <a:p>
            <a:pPr lvl="0">
              <a:defRPr sz="1800">
                <a:solidFill>
                  <a:srgbClr val="000000"/>
                </a:solidFill>
              </a:defRPr>
            </a:pPr>
            <a:r>
              <a:rPr sz="2800">
                <a:solidFill>
                  <a:srgbClr val="005187"/>
                </a:solidFill>
              </a:rPr>
              <a:t>Click to edit Master text styles</a:t>
            </a:r>
            <a:endParaRPr sz="2800">
              <a:solidFill>
                <a:srgbClr val="005187"/>
              </a:solidFill>
            </a:endParaRPr>
          </a:p>
          <a:p>
            <a:pPr lvl="1">
              <a:defRPr sz="1800">
                <a:solidFill>
                  <a:srgbClr val="000000"/>
                </a:solidFill>
              </a:defRPr>
            </a:pPr>
            <a:r>
              <a:rPr sz="2800">
                <a:solidFill>
                  <a:srgbClr val="005187"/>
                </a:solidFill>
              </a:rPr>
              <a:t>Second level</a:t>
            </a:r>
            <a:endParaRPr sz="2800">
              <a:solidFill>
                <a:srgbClr val="005187"/>
              </a:solidFill>
            </a:endParaRPr>
          </a:p>
          <a:p>
            <a:pPr lvl="2">
              <a:defRPr sz="1800">
                <a:solidFill>
                  <a:srgbClr val="000000"/>
                </a:solidFill>
              </a:defRPr>
            </a:pPr>
            <a:r>
              <a:rPr sz="2800">
                <a:solidFill>
                  <a:srgbClr val="005187"/>
                </a:solidFill>
              </a:rPr>
              <a:t>Third level</a:t>
            </a:r>
            <a:endParaRPr sz="2800">
              <a:solidFill>
                <a:srgbClr val="005187"/>
              </a:solidFill>
            </a:endParaRPr>
          </a:p>
          <a:p>
            <a:pPr lvl="3">
              <a:defRPr sz="1800">
                <a:solidFill>
                  <a:srgbClr val="000000"/>
                </a:solidFill>
              </a:defRPr>
            </a:pPr>
            <a:r>
              <a:rPr sz="2800">
                <a:solidFill>
                  <a:srgbClr val="005187"/>
                </a:solidFill>
              </a:rPr>
              <a:t>Fourth level</a:t>
            </a:r>
            <a:endParaRPr sz="2800">
              <a:solidFill>
                <a:srgbClr val="005187"/>
              </a:solidFill>
            </a:endParaRPr>
          </a:p>
          <a:p>
            <a:pPr lvl="4">
              <a:defRPr sz="1800">
                <a:solidFill>
                  <a:srgbClr val="000000"/>
                </a:solidFill>
              </a:defRPr>
            </a:pPr>
            <a:r>
              <a:rPr sz="2800">
                <a:solidFill>
                  <a:srgbClr val="005187"/>
                </a:solidFill>
              </a:rPr>
              <a:t>Fifth level</a:t>
            </a:r>
          </a:p>
        </p:txBody>
      </p:sp>
    </p:spTree>
  </p:cSld>
  <p:clrMapOvr>
    <a:masterClrMapping/>
  </p:clrMapOvr>
  <p:transition spd="med" advClick="1"/>
</p:sldLayout>
</file>

<file path=ppt/slideLayouts/slideLayout37.xml><?xml version="1.0" encoding="utf-8"?>
<p:sldLayout xmlns:a="http://schemas.openxmlformats.org/drawingml/2006/main" xmlns:r="http://schemas.openxmlformats.org/officeDocument/2006/relationships" xmlns:p="http://schemas.openxmlformats.org/presentationml/2006/main" type="tx" showMasterSp="1" showMasterPhAnim="1">
  <p:cSld name="Title and Table">
    <p:spTree>
      <p:nvGrpSpPr>
        <p:cNvPr id="1" name=""/>
        <p:cNvGrpSpPr/>
        <p:nvPr/>
      </p:nvGrpSpPr>
      <p:grpSpPr>
        <a:xfrm>
          <a:off x="0" y="0"/>
          <a:ext cx="0" cy="0"/>
          <a:chOff x="0" y="0"/>
          <a:chExt cx="0" cy="0"/>
        </a:xfrm>
      </p:grpSpPr>
      <p:sp>
        <p:nvSpPr>
          <p:cNvPr id="110" name="Shape 110"/>
          <p:cNvSpPr/>
          <p:nvPr>
            <p:ph type="title"/>
          </p:nvPr>
        </p:nvSpPr>
        <p:spPr>
          <a:xfrm>
            <a:off x="971550" y="0"/>
            <a:ext cx="6840539" cy="1385889"/>
          </a:xfrm>
          <a:prstGeom prst="rect">
            <a:avLst/>
          </a:prstGeom>
        </p:spPr>
        <p:txBody>
          <a:bodyPr/>
          <a:lstStyle/>
          <a:p>
            <a:pPr lvl="0">
              <a:defRPr sz="1800">
                <a:solidFill>
                  <a:srgbClr val="000000"/>
                </a:solidFill>
              </a:defRPr>
            </a:pPr>
            <a:r>
              <a:rPr sz="3200">
                <a:solidFill>
                  <a:srgbClr val="005187"/>
                </a:solidFill>
              </a:rPr>
              <a:t>Click to edit Master title style</a:t>
            </a:r>
          </a:p>
        </p:txBody>
      </p:sp>
    </p:spTree>
  </p:cSld>
  <p:clrMapOvr>
    <a:masterClrMapping/>
  </p:clrMapOvr>
  <p:transition spd="med" advClick="1"/>
</p:sldLayout>
</file>

<file path=ppt/slideLayouts/slideLayout38.xml><?xml version="1.0" encoding="utf-8"?>
<p:sldLayout xmlns:a="http://schemas.openxmlformats.org/drawingml/2006/main" xmlns:r="http://schemas.openxmlformats.org/officeDocument/2006/relationships" xmlns:p="http://schemas.openxmlformats.org/presentationml/2006/main" type="tx" showMasterSp="1" showMasterPhAnim="1">
  <p:cSld name="2_Title and Content">
    <p:spTree>
      <p:nvGrpSpPr>
        <p:cNvPr id="1" name=""/>
        <p:cNvGrpSpPr/>
        <p:nvPr/>
      </p:nvGrpSpPr>
      <p:grpSpPr>
        <a:xfrm>
          <a:off x="0" y="0"/>
          <a:ext cx="0" cy="0"/>
          <a:chOff x="0" y="0"/>
          <a:chExt cx="0" cy="0"/>
        </a:xfrm>
      </p:grpSpPr>
      <p:sp>
        <p:nvSpPr>
          <p:cNvPr id="112" name="Shape 112"/>
          <p:cNvSpPr/>
          <p:nvPr>
            <p:ph type="title"/>
          </p:nvPr>
        </p:nvSpPr>
        <p:spPr>
          <a:xfrm>
            <a:off x="971550" y="44450"/>
            <a:ext cx="6840539" cy="1296988"/>
          </a:xfrm>
          <a:prstGeom prst="rect">
            <a:avLst/>
          </a:prstGeom>
        </p:spPr>
        <p:txBody>
          <a:bodyPr>
            <a:normAutofit fontScale="100000" lnSpcReduction="0"/>
          </a:bodyPr>
          <a:lstStyle>
            <a:lvl1pPr>
              <a:defRPr sz="4000"/>
            </a:lvl1pPr>
          </a:lstStyle>
          <a:p>
            <a:pPr lvl="0">
              <a:defRPr sz="1800">
                <a:solidFill>
                  <a:srgbClr val="000000"/>
                </a:solidFill>
              </a:defRPr>
            </a:pPr>
            <a:r>
              <a:rPr sz="4000">
                <a:solidFill>
                  <a:srgbClr val="005187"/>
                </a:solidFill>
              </a:rPr>
              <a:t>Click to edit Master title style</a:t>
            </a:r>
          </a:p>
        </p:txBody>
      </p:sp>
      <p:sp>
        <p:nvSpPr>
          <p:cNvPr id="113" name="Shape 113"/>
          <p:cNvSpPr/>
          <p:nvPr>
            <p:ph type="body" idx="1"/>
          </p:nvPr>
        </p:nvSpPr>
        <p:spPr>
          <a:xfrm>
            <a:off x="971550" y="1341437"/>
            <a:ext cx="7488239" cy="5516564"/>
          </a:xfrm>
          <a:prstGeom prst="rect">
            <a:avLst/>
          </a:prstGeom>
        </p:spPr>
        <p:txBody>
          <a:bodyPr>
            <a:normAutofit fontScale="100000" lnSpcReduction="0"/>
          </a:bodyPr>
          <a:lstStyle>
            <a:lvl1pPr>
              <a:spcBef>
                <a:spcPts val="700"/>
              </a:spcBef>
              <a:defRPr sz="3200"/>
            </a:lvl1pPr>
            <a:lvl2pPr marL="783771" indent="-326571">
              <a:spcBef>
                <a:spcPts val="700"/>
              </a:spcBef>
              <a:defRPr sz="3200"/>
            </a:lvl2pPr>
            <a:lvl3pPr marL="1219200" indent="-304800">
              <a:spcBef>
                <a:spcPts val="700"/>
              </a:spcBef>
              <a:defRPr sz="3200"/>
            </a:lvl3pPr>
            <a:lvl4pPr marL="1737360" indent="-365760">
              <a:spcBef>
                <a:spcPts val="700"/>
              </a:spcBef>
              <a:defRPr sz="3200"/>
            </a:lvl4pPr>
            <a:lvl5pPr marL="2194560" indent="-365760">
              <a:spcBef>
                <a:spcPts val="700"/>
              </a:spcBef>
              <a:defRPr sz="3200"/>
            </a:lvl5pPr>
          </a:lstStyle>
          <a:p>
            <a:pPr lvl="0">
              <a:defRPr sz="1800">
                <a:solidFill>
                  <a:srgbClr val="000000"/>
                </a:solidFill>
              </a:defRPr>
            </a:pPr>
            <a:r>
              <a:rPr sz="3200">
                <a:solidFill>
                  <a:srgbClr val="005187"/>
                </a:solidFill>
              </a:rPr>
              <a:t>Click to edit Master text styles</a:t>
            </a:r>
            <a:endParaRPr sz="3200">
              <a:solidFill>
                <a:srgbClr val="005187"/>
              </a:solidFill>
            </a:endParaRPr>
          </a:p>
          <a:p>
            <a:pPr lvl="1">
              <a:defRPr sz="1800">
                <a:solidFill>
                  <a:srgbClr val="000000"/>
                </a:solidFill>
              </a:defRPr>
            </a:pPr>
            <a:r>
              <a:rPr sz="3200">
                <a:solidFill>
                  <a:srgbClr val="005187"/>
                </a:solidFill>
              </a:rPr>
              <a:t>Second level</a:t>
            </a:r>
            <a:endParaRPr sz="3200">
              <a:solidFill>
                <a:srgbClr val="005187"/>
              </a:solidFill>
            </a:endParaRPr>
          </a:p>
          <a:p>
            <a:pPr lvl="2">
              <a:defRPr sz="1800">
                <a:solidFill>
                  <a:srgbClr val="000000"/>
                </a:solidFill>
              </a:defRPr>
            </a:pPr>
            <a:r>
              <a:rPr sz="3200">
                <a:solidFill>
                  <a:srgbClr val="005187"/>
                </a:solidFill>
              </a:rPr>
              <a:t>Third level</a:t>
            </a:r>
            <a:endParaRPr sz="3200">
              <a:solidFill>
                <a:srgbClr val="005187"/>
              </a:solidFill>
            </a:endParaRPr>
          </a:p>
          <a:p>
            <a:pPr lvl="3">
              <a:defRPr sz="1800">
                <a:solidFill>
                  <a:srgbClr val="000000"/>
                </a:solidFill>
              </a:defRPr>
            </a:pPr>
            <a:r>
              <a:rPr sz="3200">
                <a:solidFill>
                  <a:srgbClr val="005187"/>
                </a:solidFill>
              </a:rPr>
              <a:t>Fourth level</a:t>
            </a:r>
            <a:endParaRPr sz="3200">
              <a:solidFill>
                <a:srgbClr val="005187"/>
              </a:solidFill>
            </a:endParaRPr>
          </a:p>
          <a:p>
            <a:pPr lvl="4">
              <a:defRPr sz="1800">
                <a:solidFill>
                  <a:srgbClr val="000000"/>
                </a:solidFill>
              </a:defRPr>
            </a:pPr>
            <a:r>
              <a:rPr sz="3200">
                <a:solidFill>
                  <a:srgbClr val="005187"/>
                </a:solidFill>
              </a:rPr>
              <a:t>Fifth level</a:t>
            </a:r>
          </a:p>
        </p:txBody>
      </p:sp>
    </p:spTree>
  </p:cSld>
  <p:clrMapOvr>
    <a:masterClrMapping/>
  </p:clrMapOvr>
  <p:transition spd="med" advClick="1"/>
</p:sldLayout>
</file>

<file path=ppt/slideLayouts/slideLayout39.xml><?xml version="1.0" encoding="utf-8"?>
<p:sldLayout xmlns:a="http://schemas.openxmlformats.org/drawingml/2006/main" xmlns:r="http://schemas.openxmlformats.org/officeDocument/2006/relationships" xmlns:p="http://schemas.openxmlformats.org/presentationml/2006/main" type="tx" showMasterSp="1" showMasterPhAnim="1">
  <p:cSld name="3_Title and Content">
    <p:spTree>
      <p:nvGrpSpPr>
        <p:cNvPr id="1" name=""/>
        <p:cNvGrpSpPr/>
        <p:nvPr/>
      </p:nvGrpSpPr>
      <p:grpSpPr>
        <a:xfrm>
          <a:off x="0" y="0"/>
          <a:ext cx="0" cy="0"/>
          <a:chOff x="0" y="0"/>
          <a:chExt cx="0" cy="0"/>
        </a:xfrm>
      </p:grpSpPr>
      <p:sp>
        <p:nvSpPr>
          <p:cNvPr id="115" name="Shape 115"/>
          <p:cNvSpPr/>
          <p:nvPr>
            <p:ph type="title"/>
          </p:nvPr>
        </p:nvSpPr>
        <p:spPr>
          <a:xfrm>
            <a:off x="971550" y="44450"/>
            <a:ext cx="6840539" cy="1296988"/>
          </a:xfrm>
          <a:prstGeom prst="rect">
            <a:avLst/>
          </a:prstGeom>
        </p:spPr>
        <p:txBody>
          <a:bodyPr>
            <a:normAutofit fontScale="100000" lnSpcReduction="0"/>
          </a:bodyPr>
          <a:lstStyle>
            <a:lvl1pPr>
              <a:defRPr sz="4000"/>
            </a:lvl1pPr>
          </a:lstStyle>
          <a:p>
            <a:pPr lvl="0">
              <a:defRPr sz="1800">
                <a:solidFill>
                  <a:srgbClr val="000000"/>
                </a:solidFill>
              </a:defRPr>
            </a:pPr>
            <a:r>
              <a:rPr sz="4000">
                <a:solidFill>
                  <a:srgbClr val="005187"/>
                </a:solidFill>
              </a:rPr>
              <a:t>Click to edit Master title style</a:t>
            </a:r>
          </a:p>
        </p:txBody>
      </p:sp>
      <p:sp>
        <p:nvSpPr>
          <p:cNvPr id="116" name="Shape 116"/>
          <p:cNvSpPr/>
          <p:nvPr>
            <p:ph type="body" idx="1"/>
          </p:nvPr>
        </p:nvSpPr>
        <p:spPr>
          <a:xfrm>
            <a:off x="971550" y="1341437"/>
            <a:ext cx="7488239" cy="5516564"/>
          </a:xfrm>
          <a:prstGeom prst="rect">
            <a:avLst/>
          </a:prstGeom>
        </p:spPr>
        <p:txBody>
          <a:bodyPr>
            <a:normAutofit fontScale="100000" lnSpcReduction="0"/>
          </a:bodyPr>
          <a:lstStyle>
            <a:lvl1pPr>
              <a:spcBef>
                <a:spcPts val="700"/>
              </a:spcBef>
              <a:defRPr sz="3200"/>
            </a:lvl1pPr>
            <a:lvl2pPr marL="783771" indent="-326571">
              <a:spcBef>
                <a:spcPts val="700"/>
              </a:spcBef>
              <a:defRPr sz="3200"/>
            </a:lvl2pPr>
            <a:lvl3pPr marL="1219200" indent="-304800">
              <a:spcBef>
                <a:spcPts val="700"/>
              </a:spcBef>
              <a:defRPr sz="3200"/>
            </a:lvl3pPr>
            <a:lvl4pPr marL="1737360" indent="-365760">
              <a:spcBef>
                <a:spcPts val="700"/>
              </a:spcBef>
              <a:defRPr sz="3200"/>
            </a:lvl4pPr>
            <a:lvl5pPr marL="2194560" indent="-365760">
              <a:spcBef>
                <a:spcPts val="700"/>
              </a:spcBef>
              <a:defRPr sz="3200"/>
            </a:lvl5pPr>
          </a:lstStyle>
          <a:p>
            <a:pPr lvl="0">
              <a:defRPr sz="1800">
                <a:solidFill>
                  <a:srgbClr val="000000"/>
                </a:solidFill>
              </a:defRPr>
            </a:pPr>
            <a:r>
              <a:rPr sz="3200">
                <a:solidFill>
                  <a:srgbClr val="005187"/>
                </a:solidFill>
              </a:rPr>
              <a:t>Click to edit Master text styles</a:t>
            </a:r>
            <a:endParaRPr sz="3200">
              <a:solidFill>
                <a:srgbClr val="005187"/>
              </a:solidFill>
            </a:endParaRPr>
          </a:p>
          <a:p>
            <a:pPr lvl="1">
              <a:defRPr sz="1800">
                <a:solidFill>
                  <a:srgbClr val="000000"/>
                </a:solidFill>
              </a:defRPr>
            </a:pPr>
            <a:r>
              <a:rPr sz="3200">
                <a:solidFill>
                  <a:srgbClr val="005187"/>
                </a:solidFill>
              </a:rPr>
              <a:t>Second level</a:t>
            </a:r>
            <a:endParaRPr sz="3200">
              <a:solidFill>
                <a:srgbClr val="005187"/>
              </a:solidFill>
            </a:endParaRPr>
          </a:p>
          <a:p>
            <a:pPr lvl="2">
              <a:defRPr sz="1800">
                <a:solidFill>
                  <a:srgbClr val="000000"/>
                </a:solidFill>
              </a:defRPr>
            </a:pPr>
            <a:r>
              <a:rPr sz="3200">
                <a:solidFill>
                  <a:srgbClr val="005187"/>
                </a:solidFill>
              </a:rPr>
              <a:t>Third level</a:t>
            </a:r>
            <a:endParaRPr sz="3200">
              <a:solidFill>
                <a:srgbClr val="005187"/>
              </a:solidFill>
            </a:endParaRPr>
          </a:p>
          <a:p>
            <a:pPr lvl="3">
              <a:defRPr sz="1800">
                <a:solidFill>
                  <a:srgbClr val="000000"/>
                </a:solidFill>
              </a:defRPr>
            </a:pPr>
            <a:r>
              <a:rPr sz="3200">
                <a:solidFill>
                  <a:srgbClr val="005187"/>
                </a:solidFill>
              </a:rPr>
              <a:t>Fourth level</a:t>
            </a:r>
            <a:endParaRPr sz="3200">
              <a:solidFill>
                <a:srgbClr val="005187"/>
              </a:solidFill>
            </a:endParaRPr>
          </a:p>
          <a:p>
            <a:pPr lvl="4">
              <a:defRPr sz="1800">
                <a:solidFill>
                  <a:srgbClr val="000000"/>
                </a:solidFill>
              </a:defRPr>
            </a:pPr>
            <a:r>
              <a:rPr sz="3200">
                <a:solidFill>
                  <a:srgbClr val="005187"/>
                </a:solidFill>
              </a:rPr>
              <a:t>Fifth level</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Two Content">
    <p:spTree>
      <p:nvGrpSpPr>
        <p:cNvPr id="1" name=""/>
        <p:cNvGrpSpPr/>
        <p:nvPr/>
      </p:nvGrpSpPr>
      <p:grpSpPr>
        <a:xfrm>
          <a:off x="0" y="0"/>
          <a:ext cx="0" cy="0"/>
          <a:chOff x="0" y="0"/>
          <a:chExt cx="0" cy="0"/>
        </a:xfrm>
      </p:grpSpPr>
      <p:sp>
        <p:nvSpPr>
          <p:cNvPr id="18" name="Shape 18"/>
          <p:cNvSpPr/>
          <p:nvPr>
            <p:ph type="title"/>
          </p:nvPr>
        </p:nvSpPr>
        <p:spPr>
          <a:xfrm>
            <a:off x="971550" y="44450"/>
            <a:ext cx="6840539" cy="1296988"/>
          </a:xfrm>
          <a:prstGeom prst="rect">
            <a:avLst/>
          </a:prstGeom>
        </p:spPr>
        <p:txBody>
          <a:bodyPr/>
          <a:lstStyle/>
          <a:p>
            <a:pPr lvl="0">
              <a:defRPr sz="1800">
                <a:solidFill>
                  <a:srgbClr val="000000"/>
                </a:solidFill>
              </a:defRPr>
            </a:pPr>
            <a:r>
              <a:rPr sz="3200">
                <a:solidFill>
                  <a:srgbClr val="005187"/>
                </a:solidFill>
              </a:rPr>
              <a:t>Click to edit Master title style</a:t>
            </a:r>
          </a:p>
        </p:txBody>
      </p:sp>
      <p:sp>
        <p:nvSpPr>
          <p:cNvPr id="19" name="Shape 19"/>
          <p:cNvSpPr/>
          <p:nvPr>
            <p:ph type="body" idx="1"/>
          </p:nvPr>
        </p:nvSpPr>
        <p:spPr>
          <a:prstGeom prst="rect">
            <a:avLst/>
          </a:prstGeom>
        </p:spPr>
        <p:txBody>
          <a:bodyPr/>
          <a:lstStyle>
            <a:lvl5pPr marL="2184400" indent="-355600"/>
          </a:lstStyle>
          <a:p>
            <a:pPr lvl="0">
              <a:defRPr sz="1800">
                <a:solidFill>
                  <a:srgbClr val="000000"/>
                </a:solidFill>
              </a:defRPr>
            </a:pPr>
            <a:r>
              <a:rPr sz="2800">
                <a:solidFill>
                  <a:srgbClr val="005187"/>
                </a:solidFill>
              </a:rPr>
              <a:t>Click to edit Master text styles</a:t>
            </a:r>
            <a:endParaRPr sz="2800">
              <a:solidFill>
                <a:srgbClr val="005187"/>
              </a:solidFill>
            </a:endParaRPr>
          </a:p>
          <a:p>
            <a:pPr lvl="1">
              <a:defRPr sz="1800">
                <a:solidFill>
                  <a:srgbClr val="000000"/>
                </a:solidFill>
              </a:defRPr>
            </a:pPr>
            <a:r>
              <a:rPr sz="2800">
                <a:solidFill>
                  <a:srgbClr val="005187"/>
                </a:solidFill>
              </a:rPr>
              <a:t>Second level</a:t>
            </a:r>
            <a:endParaRPr sz="2800">
              <a:solidFill>
                <a:srgbClr val="005187"/>
              </a:solidFill>
            </a:endParaRPr>
          </a:p>
          <a:p>
            <a:pPr lvl="2">
              <a:defRPr sz="1800">
                <a:solidFill>
                  <a:srgbClr val="000000"/>
                </a:solidFill>
              </a:defRPr>
            </a:pPr>
            <a:r>
              <a:rPr sz="2800">
                <a:solidFill>
                  <a:srgbClr val="005187"/>
                </a:solidFill>
              </a:rPr>
              <a:t>Third level</a:t>
            </a:r>
            <a:endParaRPr sz="2800">
              <a:solidFill>
                <a:srgbClr val="005187"/>
              </a:solidFill>
            </a:endParaRPr>
          </a:p>
          <a:p>
            <a:pPr lvl="3">
              <a:defRPr sz="1800">
                <a:solidFill>
                  <a:srgbClr val="000000"/>
                </a:solidFill>
              </a:defRPr>
            </a:pPr>
            <a:r>
              <a:rPr sz="2800">
                <a:solidFill>
                  <a:srgbClr val="005187"/>
                </a:solidFill>
              </a:rPr>
              <a:t>Fourth level</a:t>
            </a:r>
            <a:endParaRPr sz="2800">
              <a:solidFill>
                <a:srgbClr val="005187"/>
              </a:solidFill>
            </a:endParaRPr>
          </a:p>
          <a:p>
            <a:pPr lvl="4">
              <a:defRPr sz="1800">
                <a:solidFill>
                  <a:srgbClr val="000000"/>
                </a:solidFill>
              </a:defRPr>
            </a:pPr>
            <a:r>
              <a:rPr sz="2800">
                <a:solidFill>
                  <a:srgbClr val="005187"/>
                </a:solidFill>
              </a:rPr>
              <a:t>Fifth level</a:t>
            </a:r>
          </a:p>
        </p:txBody>
      </p:sp>
    </p:spTree>
  </p:cSld>
  <p:clrMapOvr>
    <a:masterClrMapping/>
  </p:clrMapOvr>
  <p:transition spd="med" advClick="1"/>
</p:sldLayout>
</file>

<file path=ppt/slideLayouts/slideLayout40.xml><?xml version="1.0" encoding="utf-8"?>
<p:sldLayout xmlns:a="http://schemas.openxmlformats.org/drawingml/2006/main" xmlns:r="http://schemas.openxmlformats.org/officeDocument/2006/relationships" xmlns:p="http://schemas.openxmlformats.org/presentationml/2006/main" type="tx" showMasterSp="1" showMasterPhAnim="1">
  <p:cSld name="4_Title and Content">
    <p:spTree>
      <p:nvGrpSpPr>
        <p:cNvPr id="1" name=""/>
        <p:cNvGrpSpPr/>
        <p:nvPr/>
      </p:nvGrpSpPr>
      <p:grpSpPr>
        <a:xfrm>
          <a:off x="0" y="0"/>
          <a:ext cx="0" cy="0"/>
          <a:chOff x="0" y="0"/>
          <a:chExt cx="0" cy="0"/>
        </a:xfrm>
      </p:grpSpPr>
      <p:sp>
        <p:nvSpPr>
          <p:cNvPr id="118" name="Shape 118"/>
          <p:cNvSpPr/>
          <p:nvPr>
            <p:ph type="title"/>
          </p:nvPr>
        </p:nvSpPr>
        <p:spPr>
          <a:xfrm>
            <a:off x="971550" y="44450"/>
            <a:ext cx="6840539" cy="1296988"/>
          </a:xfrm>
          <a:prstGeom prst="rect">
            <a:avLst/>
          </a:prstGeom>
        </p:spPr>
        <p:txBody>
          <a:bodyPr>
            <a:normAutofit fontScale="100000" lnSpcReduction="0"/>
          </a:bodyPr>
          <a:lstStyle>
            <a:lvl1pPr>
              <a:defRPr sz="4000"/>
            </a:lvl1pPr>
          </a:lstStyle>
          <a:p>
            <a:pPr lvl="0">
              <a:defRPr sz="1800">
                <a:solidFill>
                  <a:srgbClr val="000000"/>
                </a:solidFill>
              </a:defRPr>
            </a:pPr>
            <a:r>
              <a:rPr sz="4000">
                <a:solidFill>
                  <a:srgbClr val="005187"/>
                </a:solidFill>
              </a:rPr>
              <a:t>Click to edit Master title style</a:t>
            </a:r>
          </a:p>
        </p:txBody>
      </p:sp>
      <p:sp>
        <p:nvSpPr>
          <p:cNvPr id="119" name="Shape 119"/>
          <p:cNvSpPr/>
          <p:nvPr>
            <p:ph type="body" idx="1"/>
          </p:nvPr>
        </p:nvSpPr>
        <p:spPr>
          <a:xfrm>
            <a:off x="971550" y="1341437"/>
            <a:ext cx="7488239" cy="5516564"/>
          </a:xfrm>
          <a:prstGeom prst="rect">
            <a:avLst/>
          </a:prstGeom>
        </p:spPr>
        <p:txBody>
          <a:bodyPr>
            <a:normAutofit fontScale="100000" lnSpcReduction="0"/>
          </a:bodyPr>
          <a:lstStyle>
            <a:lvl1pPr>
              <a:spcBef>
                <a:spcPts val="700"/>
              </a:spcBef>
              <a:defRPr sz="3200"/>
            </a:lvl1pPr>
            <a:lvl2pPr marL="783771" indent="-326571">
              <a:spcBef>
                <a:spcPts val="700"/>
              </a:spcBef>
              <a:defRPr sz="3200"/>
            </a:lvl2pPr>
            <a:lvl3pPr marL="1219200" indent="-304800">
              <a:spcBef>
                <a:spcPts val="700"/>
              </a:spcBef>
              <a:defRPr sz="3200"/>
            </a:lvl3pPr>
            <a:lvl4pPr marL="1737360" indent="-365760">
              <a:spcBef>
                <a:spcPts val="700"/>
              </a:spcBef>
              <a:defRPr sz="3200"/>
            </a:lvl4pPr>
            <a:lvl5pPr marL="2194560" indent="-365760">
              <a:spcBef>
                <a:spcPts val="700"/>
              </a:spcBef>
              <a:defRPr sz="3200"/>
            </a:lvl5pPr>
          </a:lstStyle>
          <a:p>
            <a:pPr lvl="0">
              <a:defRPr sz="1800">
                <a:solidFill>
                  <a:srgbClr val="000000"/>
                </a:solidFill>
              </a:defRPr>
            </a:pPr>
            <a:r>
              <a:rPr sz="3200">
                <a:solidFill>
                  <a:srgbClr val="005187"/>
                </a:solidFill>
              </a:rPr>
              <a:t>Click to edit Master text styles</a:t>
            </a:r>
            <a:endParaRPr sz="3200">
              <a:solidFill>
                <a:srgbClr val="005187"/>
              </a:solidFill>
            </a:endParaRPr>
          </a:p>
          <a:p>
            <a:pPr lvl="1">
              <a:defRPr sz="1800">
                <a:solidFill>
                  <a:srgbClr val="000000"/>
                </a:solidFill>
              </a:defRPr>
            </a:pPr>
            <a:r>
              <a:rPr sz="3200">
                <a:solidFill>
                  <a:srgbClr val="005187"/>
                </a:solidFill>
              </a:rPr>
              <a:t>Second level</a:t>
            </a:r>
            <a:endParaRPr sz="3200">
              <a:solidFill>
                <a:srgbClr val="005187"/>
              </a:solidFill>
            </a:endParaRPr>
          </a:p>
          <a:p>
            <a:pPr lvl="2">
              <a:defRPr sz="1800">
                <a:solidFill>
                  <a:srgbClr val="000000"/>
                </a:solidFill>
              </a:defRPr>
            </a:pPr>
            <a:r>
              <a:rPr sz="3200">
                <a:solidFill>
                  <a:srgbClr val="005187"/>
                </a:solidFill>
              </a:rPr>
              <a:t>Third level</a:t>
            </a:r>
            <a:endParaRPr sz="3200">
              <a:solidFill>
                <a:srgbClr val="005187"/>
              </a:solidFill>
            </a:endParaRPr>
          </a:p>
          <a:p>
            <a:pPr lvl="3">
              <a:defRPr sz="1800">
                <a:solidFill>
                  <a:srgbClr val="000000"/>
                </a:solidFill>
              </a:defRPr>
            </a:pPr>
            <a:r>
              <a:rPr sz="3200">
                <a:solidFill>
                  <a:srgbClr val="005187"/>
                </a:solidFill>
              </a:rPr>
              <a:t>Fourth level</a:t>
            </a:r>
            <a:endParaRPr sz="3200">
              <a:solidFill>
                <a:srgbClr val="005187"/>
              </a:solidFill>
            </a:endParaRPr>
          </a:p>
          <a:p>
            <a:pPr lvl="4">
              <a:defRPr sz="1800">
                <a:solidFill>
                  <a:srgbClr val="000000"/>
                </a:solidFill>
              </a:defRPr>
            </a:pPr>
            <a:r>
              <a:rPr sz="3200">
                <a:solidFill>
                  <a:srgbClr val="005187"/>
                </a:solidFill>
              </a:rPr>
              <a:t>Fifth level</a:t>
            </a:r>
          </a:p>
        </p:txBody>
      </p:sp>
    </p:spTree>
  </p:cSld>
  <p:clrMapOvr>
    <a:masterClrMapping/>
  </p:clrMapOvr>
  <p:transition spd="med" advClick="1"/>
</p:sldLayout>
</file>

<file path=ppt/slideLayouts/slideLayout41.xml><?xml version="1.0" encoding="utf-8"?>
<p:sldLayout xmlns:a="http://schemas.openxmlformats.org/drawingml/2006/main" xmlns:r="http://schemas.openxmlformats.org/officeDocument/2006/relationships" xmlns:p="http://schemas.openxmlformats.org/presentationml/2006/main" type="tx" showMasterSp="1" showMasterPhAnim="1">
  <p:cSld name="5_Title and Content">
    <p:spTree>
      <p:nvGrpSpPr>
        <p:cNvPr id="1" name=""/>
        <p:cNvGrpSpPr/>
        <p:nvPr/>
      </p:nvGrpSpPr>
      <p:grpSpPr>
        <a:xfrm>
          <a:off x="0" y="0"/>
          <a:ext cx="0" cy="0"/>
          <a:chOff x="0" y="0"/>
          <a:chExt cx="0" cy="0"/>
        </a:xfrm>
      </p:grpSpPr>
      <p:sp>
        <p:nvSpPr>
          <p:cNvPr id="121" name="Shape 121"/>
          <p:cNvSpPr/>
          <p:nvPr>
            <p:ph type="title"/>
          </p:nvPr>
        </p:nvSpPr>
        <p:spPr>
          <a:xfrm>
            <a:off x="971550" y="44450"/>
            <a:ext cx="6840539" cy="1296988"/>
          </a:xfrm>
          <a:prstGeom prst="rect">
            <a:avLst/>
          </a:prstGeom>
        </p:spPr>
        <p:txBody>
          <a:bodyPr>
            <a:normAutofit fontScale="100000" lnSpcReduction="0"/>
          </a:bodyPr>
          <a:lstStyle>
            <a:lvl1pPr>
              <a:defRPr sz="4000"/>
            </a:lvl1pPr>
          </a:lstStyle>
          <a:p>
            <a:pPr lvl="0">
              <a:defRPr sz="1800">
                <a:solidFill>
                  <a:srgbClr val="000000"/>
                </a:solidFill>
              </a:defRPr>
            </a:pPr>
            <a:r>
              <a:rPr sz="4000">
                <a:solidFill>
                  <a:srgbClr val="005187"/>
                </a:solidFill>
              </a:rPr>
              <a:t>Click to edit Master title style</a:t>
            </a:r>
          </a:p>
        </p:txBody>
      </p:sp>
      <p:sp>
        <p:nvSpPr>
          <p:cNvPr id="122" name="Shape 122"/>
          <p:cNvSpPr/>
          <p:nvPr>
            <p:ph type="body" idx="1"/>
          </p:nvPr>
        </p:nvSpPr>
        <p:spPr>
          <a:xfrm>
            <a:off x="971550" y="1341437"/>
            <a:ext cx="7488239" cy="5516564"/>
          </a:xfrm>
          <a:prstGeom prst="rect">
            <a:avLst/>
          </a:prstGeom>
        </p:spPr>
        <p:txBody>
          <a:bodyPr>
            <a:normAutofit fontScale="100000" lnSpcReduction="0"/>
          </a:bodyPr>
          <a:lstStyle>
            <a:lvl1pPr>
              <a:spcBef>
                <a:spcPts val="700"/>
              </a:spcBef>
              <a:defRPr sz="3200"/>
            </a:lvl1pPr>
            <a:lvl2pPr marL="783771" indent="-326571">
              <a:spcBef>
                <a:spcPts val="700"/>
              </a:spcBef>
              <a:defRPr sz="3200"/>
            </a:lvl2pPr>
            <a:lvl3pPr marL="1219200" indent="-304800">
              <a:spcBef>
                <a:spcPts val="700"/>
              </a:spcBef>
              <a:defRPr sz="3200"/>
            </a:lvl3pPr>
            <a:lvl4pPr marL="1737360" indent="-365760">
              <a:spcBef>
                <a:spcPts val="700"/>
              </a:spcBef>
              <a:defRPr sz="3200"/>
            </a:lvl4pPr>
            <a:lvl5pPr marL="2194560" indent="-365760">
              <a:spcBef>
                <a:spcPts val="700"/>
              </a:spcBef>
              <a:defRPr sz="3200"/>
            </a:lvl5pPr>
          </a:lstStyle>
          <a:p>
            <a:pPr lvl="0">
              <a:defRPr sz="1800">
                <a:solidFill>
                  <a:srgbClr val="000000"/>
                </a:solidFill>
              </a:defRPr>
            </a:pPr>
            <a:r>
              <a:rPr sz="3200">
                <a:solidFill>
                  <a:srgbClr val="005187"/>
                </a:solidFill>
              </a:rPr>
              <a:t>Click to edit Master text styles</a:t>
            </a:r>
            <a:endParaRPr sz="3200">
              <a:solidFill>
                <a:srgbClr val="005187"/>
              </a:solidFill>
            </a:endParaRPr>
          </a:p>
          <a:p>
            <a:pPr lvl="1">
              <a:defRPr sz="1800">
                <a:solidFill>
                  <a:srgbClr val="000000"/>
                </a:solidFill>
              </a:defRPr>
            </a:pPr>
            <a:r>
              <a:rPr sz="3200">
                <a:solidFill>
                  <a:srgbClr val="005187"/>
                </a:solidFill>
              </a:rPr>
              <a:t>Second level</a:t>
            </a:r>
            <a:endParaRPr sz="3200">
              <a:solidFill>
                <a:srgbClr val="005187"/>
              </a:solidFill>
            </a:endParaRPr>
          </a:p>
          <a:p>
            <a:pPr lvl="2">
              <a:defRPr sz="1800">
                <a:solidFill>
                  <a:srgbClr val="000000"/>
                </a:solidFill>
              </a:defRPr>
            </a:pPr>
            <a:r>
              <a:rPr sz="3200">
                <a:solidFill>
                  <a:srgbClr val="005187"/>
                </a:solidFill>
              </a:rPr>
              <a:t>Third level</a:t>
            </a:r>
            <a:endParaRPr sz="3200">
              <a:solidFill>
                <a:srgbClr val="005187"/>
              </a:solidFill>
            </a:endParaRPr>
          </a:p>
          <a:p>
            <a:pPr lvl="3">
              <a:defRPr sz="1800">
                <a:solidFill>
                  <a:srgbClr val="000000"/>
                </a:solidFill>
              </a:defRPr>
            </a:pPr>
            <a:r>
              <a:rPr sz="3200">
                <a:solidFill>
                  <a:srgbClr val="005187"/>
                </a:solidFill>
              </a:rPr>
              <a:t>Fourth level</a:t>
            </a:r>
            <a:endParaRPr sz="3200">
              <a:solidFill>
                <a:srgbClr val="005187"/>
              </a:solidFill>
            </a:endParaRPr>
          </a:p>
          <a:p>
            <a:pPr lvl="4">
              <a:defRPr sz="1800">
                <a:solidFill>
                  <a:srgbClr val="000000"/>
                </a:solidFill>
              </a:defRPr>
            </a:pPr>
            <a:r>
              <a:rPr sz="3200">
                <a:solidFill>
                  <a:srgbClr val="005187"/>
                </a:solidFill>
              </a:rPr>
              <a:t>Fifth level</a:t>
            </a:r>
          </a:p>
        </p:txBody>
      </p:sp>
    </p:spTree>
  </p:cSld>
  <p:clrMapOvr>
    <a:masterClrMapping/>
  </p:clrMapOvr>
  <p:transition spd="med" advClick="1"/>
</p:sldLayout>
</file>

<file path=ppt/slideLayouts/slideLayout42.xml><?xml version="1.0" encoding="utf-8"?>
<p:sldLayout xmlns:a="http://schemas.openxmlformats.org/drawingml/2006/main" xmlns:r="http://schemas.openxmlformats.org/officeDocument/2006/relationships" xmlns:p="http://schemas.openxmlformats.org/presentationml/2006/main" type="tx" showMasterSp="1" showMasterPhAnim="1">
  <p:cSld name="6_Title and Content">
    <p:spTree>
      <p:nvGrpSpPr>
        <p:cNvPr id="1" name=""/>
        <p:cNvGrpSpPr/>
        <p:nvPr/>
      </p:nvGrpSpPr>
      <p:grpSpPr>
        <a:xfrm>
          <a:off x="0" y="0"/>
          <a:ext cx="0" cy="0"/>
          <a:chOff x="0" y="0"/>
          <a:chExt cx="0" cy="0"/>
        </a:xfrm>
      </p:grpSpPr>
      <p:sp>
        <p:nvSpPr>
          <p:cNvPr id="124" name="Shape 124"/>
          <p:cNvSpPr/>
          <p:nvPr>
            <p:ph type="title"/>
          </p:nvPr>
        </p:nvSpPr>
        <p:spPr>
          <a:xfrm>
            <a:off x="971550" y="44450"/>
            <a:ext cx="6840539" cy="1296988"/>
          </a:xfrm>
          <a:prstGeom prst="rect">
            <a:avLst/>
          </a:prstGeom>
        </p:spPr>
        <p:txBody>
          <a:bodyPr>
            <a:normAutofit fontScale="100000" lnSpcReduction="0"/>
          </a:bodyPr>
          <a:lstStyle>
            <a:lvl1pPr>
              <a:defRPr sz="4000"/>
            </a:lvl1pPr>
          </a:lstStyle>
          <a:p>
            <a:pPr lvl="0">
              <a:defRPr sz="1800">
                <a:solidFill>
                  <a:srgbClr val="000000"/>
                </a:solidFill>
              </a:defRPr>
            </a:pPr>
            <a:r>
              <a:rPr sz="4000">
                <a:solidFill>
                  <a:srgbClr val="005187"/>
                </a:solidFill>
              </a:rPr>
              <a:t>Click to edit Master title style</a:t>
            </a:r>
          </a:p>
        </p:txBody>
      </p:sp>
      <p:sp>
        <p:nvSpPr>
          <p:cNvPr id="125" name="Shape 125"/>
          <p:cNvSpPr/>
          <p:nvPr>
            <p:ph type="body" idx="1"/>
          </p:nvPr>
        </p:nvSpPr>
        <p:spPr>
          <a:xfrm>
            <a:off x="971550" y="1341437"/>
            <a:ext cx="7488239" cy="5516564"/>
          </a:xfrm>
          <a:prstGeom prst="rect">
            <a:avLst/>
          </a:prstGeom>
        </p:spPr>
        <p:txBody>
          <a:bodyPr>
            <a:normAutofit fontScale="100000" lnSpcReduction="0"/>
          </a:bodyPr>
          <a:lstStyle>
            <a:lvl1pPr>
              <a:spcBef>
                <a:spcPts val="700"/>
              </a:spcBef>
              <a:defRPr sz="3200"/>
            </a:lvl1pPr>
            <a:lvl2pPr marL="783771" indent="-326571">
              <a:spcBef>
                <a:spcPts val="700"/>
              </a:spcBef>
              <a:defRPr sz="3200"/>
            </a:lvl2pPr>
            <a:lvl3pPr marL="1219200" indent="-304800">
              <a:spcBef>
                <a:spcPts val="700"/>
              </a:spcBef>
              <a:defRPr sz="3200"/>
            </a:lvl3pPr>
            <a:lvl4pPr marL="1737360" indent="-365760">
              <a:spcBef>
                <a:spcPts val="700"/>
              </a:spcBef>
              <a:defRPr sz="3200"/>
            </a:lvl4pPr>
            <a:lvl5pPr marL="2194560" indent="-365760">
              <a:spcBef>
                <a:spcPts val="700"/>
              </a:spcBef>
              <a:defRPr sz="3200"/>
            </a:lvl5pPr>
          </a:lstStyle>
          <a:p>
            <a:pPr lvl="0">
              <a:defRPr sz="1800">
                <a:solidFill>
                  <a:srgbClr val="000000"/>
                </a:solidFill>
              </a:defRPr>
            </a:pPr>
            <a:r>
              <a:rPr sz="3200">
                <a:solidFill>
                  <a:srgbClr val="005187"/>
                </a:solidFill>
              </a:rPr>
              <a:t>Click to edit Master text styles</a:t>
            </a:r>
            <a:endParaRPr sz="3200">
              <a:solidFill>
                <a:srgbClr val="005187"/>
              </a:solidFill>
            </a:endParaRPr>
          </a:p>
          <a:p>
            <a:pPr lvl="1">
              <a:defRPr sz="1800">
                <a:solidFill>
                  <a:srgbClr val="000000"/>
                </a:solidFill>
              </a:defRPr>
            </a:pPr>
            <a:r>
              <a:rPr sz="3200">
                <a:solidFill>
                  <a:srgbClr val="005187"/>
                </a:solidFill>
              </a:rPr>
              <a:t>Second level</a:t>
            </a:r>
            <a:endParaRPr sz="3200">
              <a:solidFill>
                <a:srgbClr val="005187"/>
              </a:solidFill>
            </a:endParaRPr>
          </a:p>
          <a:p>
            <a:pPr lvl="2">
              <a:defRPr sz="1800">
                <a:solidFill>
                  <a:srgbClr val="000000"/>
                </a:solidFill>
              </a:defRPr>
            </a:pPr>
            <a:r>
              <a:rPr sz="3200">
                <a:solidFill>
                  <a:srgbClr val="005187"/>
                </a:solidFill>
              </a:rPr>
              <a:t>Third level</a:t>
            </a:r>
            <a:endParaRPr sz="3200">
              <a:solidFill>
                <a:srgbClr val="005187"/>
              </a:solidFill>
            </a:endParaRPr>
          </a:p>
          <a:p>
            <a:pPr lvl="3">
              <a:defRPr sz="1800">
                <a:solidFill>
                  <a:srgbClr val="000000"/>
                </a:solidFill>
              </a:defRPr>
            </a:pPr>
            <a:r>
              <a:rPr sz="3200">
                <a:solidFill>
                  <a:srgbClr val="005187"/>
                </a:solidFill>
              </a:rPr>
              <a:t>Fourth level</a:t>
            </a:r>
            <a:endParaRPr sz="3200">
              <a:solidFill>
                <a:srgbClr val="005187"/>
              </a:solidFill>
            </a:endParaRPr>
          </a:p>
          <a:p>
            <a:pPr lvl="4">
              <a:defRPr sz="1800">
                <a:solidFill>
                  <a:srgbClr val="000000"/>
                </a:solidFill>
              </a:defRPr>
            </a:pPr>
            <a:r>
              <a:rPr sz="3200">
                <a:solidFill>
                  <a:srgbClr val="005187"/>
                </a:solidFill>
              </a:rPr>
              <a:t>Fifth level</a:t>
            </a:r>
          </a:p>
        </p:txBody>
      </p:sp>
    </p:spTree>
  </p:cSld>
  <p:clrMapOvr>
    <a:masterClrMapping/>
  </p:clrMapOvr>
  <p:transition spd="med" advClick="1"/>
</p:sldLayout>
</file>

<file path=ppt/slideLayouts/slideLayout43.xml><?xml version="1.0" encoding="utf-8"?>
<p:sldLayout xmlns:a="http://schemas.openxmlformats.org/drawingml/2006/main" xmlns:r="http://schemas.openxmlformats.org/officeDocument/2006/relationships" xmlns:p="http://schemas.openxmlformats.org/presentationml/2006/main" type="tx" showMasterSp="0" showMasterPhAnim="1">
  <p:cSld name="Title Slide">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127" name="image2.png" descr="FINAL LOGO"/>
          <p:cNvPicPr/>
          <p:nvPr/>
        </p:nvPicPr>
        <p:blipFill>
          <a:blip r:embed="rId3">
            <a:extLst/>
          </a:blip>
          <a:stretch>
            <a:fillRect/>
          </a:stretch>
        </p:blipFill>
        <p:spPr>
          <a:xfrm>
            <a:off x="282575" y="188912"/>
            <a:ext cx="1193800" cy="971551"/>
          </a:xfrm>
          <a:prstGeom prst="rect">
            <a:avLst/>
          </a:prstGeom>
          <a:ln w="12700">
            <a:miter lim="400000"/>
          </a:ln>
        </p:spPr>
      </p:pic>
      <p:pic>
        <p:nvPicPr>
          <p:cNvPr id="128" name="image4.png" descr="Abbot_logo"/>
          <p:cNvPicPr/>
          <p:nvPr/>
        </p:nvPicPr>
        <p:blipFill>
          <a:blip r:embed="rId4">
            <a:extLst/>
          </a:blip>
          <a:stretch>
            <a:fillRect/>
          </a:stretch>
        </p:blipFill>
        <p:spPr>
          <a:xfrm>
            <a:off x="7724775" y="6194425"/>
            <a:ext cx="1331913" cy="547688"/>
          </a:xfrm>
          <a:prstGeom prst="rect">
            <a:avLst/>
          </a:prstGeom>
          <a:ln w="12700">
            <a:miter lim="400000"/>
          </a:ln>
        </p:spPr>
      </p:pic>
      <p:sp>
        <p:nvSpPr>
          <p:cNvPr id="129" name="Shape 129"/>
          <p:cNvSpPr/>
          <p:nvPr>
            <p:ph type="title"/>
          </p:nvPr>
        </p:nvSpPr>
        <p:spPr>
          <a:xfrm>
            <a:off x="2771775" y="1947862"/>
            <a:ext cx="5900738" cy="1841501"/>
          </a:xfrm>
          <a:prstGeom prst="rect">
            <a:avLst/>
          </a:prstGeom>
        </p:spPr>
        <p:txBody>
          <a:bodyPr/>
          <a:lstStyle>
            <a:lvl1pPr algn="r">
              <a:defRPr b="1" sz="4000">
                <a:solidFill>
                  <a:srgbClr val="FFFFFF"/>
                </a:solidFill>
              </a:defRPr>
            </a:lvl1pPr>
          </a:lstStyle>
          <a:p>
            <a:pPr lvl="0">
              <a:defRPr b="0" sz="1800">
                <a:solidFill>
                  <a:srgbClr val="000000"/>
                </a:solidFill>
              </a:defRPr>
            </a:pPr>
            <a:r>
              <a:rPr b="1" sz="4000">
                <a:solidFill>
                  <a:srgbClr val="FFFFFF"/>
                </a:solidFill>
              </a:rPr>
              <a:t>Click to edit Master title style</a:t>
            </a:r>
          </a:p>
        </p:txBody>
      </p:sp>
      <p:sp>
        <p:nvSpPr>
          <p:cNvPr id="130" name="Shape 130"/>
          <p:cNvSpPr/>
          <p:nvPr>
            <p:ph type="body" idx="1"/>
          </p:nvPr>
        </p:nvSpPr>
        <p:spPr>
          <a:xfrm>
            <a:off x="2771775" y="3789362"/>
            <a:ext cx="5897563" cy="3068638"/>
          </a:xfrm>
          <a:prstGeom prst="rect">
            <a:avLst/>
          </a:prstGeom>
        </p:spPr>
        <p:txBody>
          <a:bodyPr/>
          <a:lstStyle>
            <a:lvl1pPr marL="0" indent="0" algn="r">
              <a:spcBef>
                <a:spcPts val="800"/>
              </a:spcBef>
              <a:buClrTx/>
              <a:buSzTx/>
              <a:buNone/>
              <a:defRPr sz="3600">
                <a:solidFill>
                  <a:srgbClr val="FFFFFF"/>
                </a:solidFill>
              </a:defRPr>
            </a:lvl1pPr>
          </a:lstStyle>
          <a:p>
            <a:pPr lvl="0">
              <a:defRPr sz="1800">
                <a:solidFill>
                  <a:srgbClr val="000000"/>
                </a:solidFill>
              </a:defRPr>
            </a:pPr>
            <a:r>
              <a:rPr sz="3600">
                <a:solidFill>
                  <a:srgbClr val="FFFFFF"/>
                </a:solidFill>
              </a:rPr>
              <a:t>Click to edit Master subtitle style</a:t>
            </a:r>
          </a:p>
        </p:txBody>
      </p:sp>
    </p:spTree>
  </p:cSld>
  <p:clrMapOvr>
    <a:masterClrMapping/>
  </p:clrMapOvr>
  <p:transition spd="med" advClick="1"/>
</p:sldLayout>
</file>

<file path=ppt/slideLayouts/slideLayout44.xml><?xml version="1.0" encoding="utf-8"?>
<p:sldLayout xmlns:a="http://schemas.openxmlformats.org/drawingml/2006/main" xmlns:r="http://schemas.openxmlformats.org/officeDocument/2006/relationships" xmlns:p="http://schemas.openxmlformats.org/presentationml/2006/main" type="tx" showMasterSp="1" showMasterPhAnim="1">
  <p:cSld name="Title and Content">
    <p:spTree>
      <p:nvGrpSpPr>
        <p:cNvPr id="1" name=""/>
        <p:cNvGrpSpPr/>
        <p:nvPr/>
      </p:nvGrpSpPr>
      <p:grpSpPr>
        <a:xfrm>
          <a:off x="0" y="0"/>
          <a:ext cx="0" cy="0"/>
          <a:chOff x="0" y="0"/>
          <a:chExt cx="0" cy="0"/>
        </a:xfrm>
      </p:grpSpPr>
      <p:sp>
        <p:nvSpPr>
          <p:cNvPr id="132" name="Shape 132"/>
          <p:cNvSpPr/>
          <p:nvPr>
            <p:ph type="title"/>
          </p:nvPr>
        </p:nvSpPr>
        <p:spPr>
          <a:xfrm>
            <a:off x="971550" y="44450"/>
            <a:ext cx="6840539" cy="1296988"/>
          </a:xfrm>
          <a:prstGeom prst="rect">
            <a:avLst/>
          </a:prstGeom>
        </p:spPr>
        <p:txBody>
          <a:bodyPr/>
          <a:lstStyle/>
          <a:p>
            <a:pPr lvl="0">
              <a:defRPr sz="1800">
                <a:solidFill>
                  <a:srgbClr val="000000"/>
                </a:solidFill>
              </a:defRPr>
            </a:pPr>
            <a:r>
              <a:rPr sz="3200">
                <a:solidFill>
                  <a:srgbClr val="005187"/>
                </a:solidFill>
              </a:rPr>
              <a:t>Click to edit Master title style</a:t>
            </a:r>
          </a:p>
        </p:txBody>
      </p:sp>
      <p:sp>
        <p:nvSpPr>
          <p:cNvPr id="133" name="Shape 133"/>
          <p:cNvSpPr/>
          <p:nvPr>
            <p:ph type="body" idx="1"/>
          </p:nvPr>
        </p:nvSpPr>
        <p:spPr>
          <a:xfrm>
            <a:off x="971550" y="1341437"/>
            <a:ext cx="7488239" cy="5516564"/>
          </a:xfrm>
          <a:prstGeom prst="rect">
            <a:avLst/>
          </a:prstGeom>
        </p:spPr>
        <p:txBody>
          <a:bodyPr/>
          <a:lstStyle/>
          <a:p>
            <a:pPr lvl="0">
              <a:defRPr sz="1800">
                <a:solidFill>
                  <a:srgbClr val="000000"/>
                </a:solidFill>
              </a:defRPr>
            </a:pPr>
            <a:r>
              <a:rPr sz="2800">
                <a:solidFill>
                  <a:srgbClr val="005187"/>
                </a:solidFill>
              </a:rPr>
              <a:t>Click to edit Master text styles</a:t>
            </a:r>
            <a:endParaRPr sz="2800">
              <a:solidFill>
                <a:srgbClr val="005187"/>
              </a:solidFill>
            </a:endParaRPr>
          </a:p>
          <a:p>
            <a:pPr lvl="1">
              <a:defRPr sz="1800">
                <a:solidFill>
                  <a:srgbClr val="000000"/>
                </a:solidFill>
              </a:defRPr>
            </a:pPr>
            <a:r>
              <a:rPr sz="2800">
                <a:solidFill>
                  <a:srgbClr val="005187"/>
                </a:solidFill>
              </a:rPr>
              <a:t>Second level</a:t>
            </a:r>
            <a:endParaRPr sz="2800">
              <a:solidFill>
                <a:srgbClr val="005187"/>
              </a:solidFill>
            </a:endParaRPr>
          </a:p>
          <a:p>
            <a:pPr lvl="2">
              <a:defRPr sz="1800">
                <a:solidFill>
                  <a:srgbClr val="000000"/>
                </a:solidFill>
              </a:defRPr>
            </a:pPr>
            <a:r>
              <a:rPr sz="2800">
                <a:solidFill>
                  <a:srgbClr val="005187"/>
                </a:solidFill>
              </a:rPr>
              <a:t>Third level</a:t>
            </a:r>
            <a:endParaRPr sz="2800">
              <a:solidFill>
                <a:srgbClr val="005187"/>
              </a:solidFill>
            </a:endParaRPr>
          </a:p>
          <a:p>
            <a:pPr lvl="3">
              <a:defRPr sz="1800">
                <a:solidFill>
                  <a:srgbClr val="000000"/>
                </a:solidFill>
              </a:defRPr>
            </a:pPr>
            <a:r>
              <a:rPr sz="2800">
                <a:solidFill>
                  <a:srgbClr val="005187"/>
                </a:solidFill>
              </a:rPr>
              <a:t>Fourth level</a:t>
            </a:r>
            <a:endParaRPr sz="2800">
              <a:solidFill>
                <a:srgbClr val="005187"/>
              </a:solidFill>
            </a:endParaRPr>
          </a:p>
          <a:p>
            <a:pPr lvl="4">
              <a:defRPr sz="1800">
                <a:solidFill>
                  <a:srgbClr val="000000"/>
                </a:solidFill>
              </a:defRPr>
            </a:pPr>
            <a:r>
              <a:rPr sz="2800">
                <a:solidFill>
                  <a:srgbClr val="005187"/>
                </a:solidFill>
              </a:rPr>
              <a:t>Fifth level</a:t>
            </a:r>
          </a:p>
        </p:txBody>
      </p:sp>
    </p:spTree>
  </p:cSld>
  <p:clrMapOvr>
    <a:masterClrMapping/>
  </p:clrMapOvr>
  <p:transition spd="med" advClick="1"/>
</p:sldLayout>
</file>

<file path=ppt/slideLayouts/slideLayout45.xml><?xml version="1.0" encoding="utf-8"?>
<p:sldLayout xmlns:a="http://schemas.openxmlformats.org/drawingml/2006/main" xmlns:r="http://schemas.openxmlformats.org/officeDocument/2006/relationships" xmlns:p="http://schemas.openxmlformats.org/presentationml/2006/main" type="tx" showMasterSp="1" showMasterPhAnim="1">
  <p:cSld name="Section Header">
    <p:spTree>
      <p:nvGrpSpPr>
        <p:cNvPr id="1" name=""/>
        <p:cNvGrpSpPr/>
        <p:nvPr/>
      </p:nvGrpSpPr>
      <p:grpSpPr>
        <a:xfrm>
          <a:off x="0" y="0"/>
          <a:ext cx="0" cy="0"/>
          <a:chOff x="0" y="0"/>
          <a:chExt cx="0" cy="0"/>
        </a:xfrm>
      </p:grpSpPr>
      <p:sp>
        <p:nvSpPr>
          <p:cNvPr id="135" name="Shape 135"/>
          <p:cNvSpPr/>
          <p:nvPr>
            <p:ph type="title"/>
          </p:nvPr>
        </p:nvSpPr>
        <p:spPr>
          <a:xfrm>
            <a:off x="722312" y="4406900"/>
            <a:ext cx="7772401" cy="1362075"/>
          </a:xfrm>
          <a:prstGeom prst="rect">
            <a:avLst/>
          </a:prstGeom>
        </p:spPr>
        <p:txBody>
          <a:bodyPr anchor="t"/>
          <a:lstStyle>
            <a:lvl1pPr>
              <a:defRPr b="1" cap="all" sz="4000"/>
            </a:lvl1pPr>
          </a:lstStyle>
          <a:p>
            <a:pPr lvl="0">
              <a:defRPr b="0" cap="none" sz="1800">
                <a:solidFill>
                  <a:srgbClr val="000000"/>
                </a:solidFill>
              </a:defRPr>
            </a:pPr>
            <a:r>
              <a:rPr b="1" cap="all" sz="4000">
                <a:solidFill>
                  <a:srgbClr val="005187"/>
                </a:solidFill>
              </a:rPr>
              <a:t>Click to edit Master title style</a:t>
            </a:r>
          </a:p>
        </p:txBody>
      </p:sp>
      <p:sp>
        <p:nvSpPr>
          <p:cNvPr id="136" name="Shape 136"/>
          <p:cNvSpPr/>
          <p:nvPr>
            <p:ph type="body" idx="1"/>
          </p:nvPr>
        </p:nvSpPr>
        <p:spPr>
          <a:xfrm>
            <a:off x="722312" y="2906713"/>
            <a:ext cx="7772401" cy="1500188"/>
          </a:xfrm>
          <a:prstGeom prst="rect">
            <a:avLst/>
          </a:prstGeom>
        </p:spPr>
        <p:txBody>
          <a:bodyPr anchor="b"/>
          <a:lstStyle>
            <a:lvl1pPr marL="0" indent="0">
              <a:spcBef>
                <a:spcPts val="400"/>
              </a:spcBef>
              <a:buClrTx/>
              <a:buSzTx/>
              <a:buNone/>
              <a:defRPr sz="2000"/>
            </a:lvl1pPr>
          </a:lstStyle>
          <a:p>
            <a:pPr lvl="0">
              <a:defRPr sz="1800">
                <a:solidFill>
                  <a:srgbClr val="000000"/>
                </a:solidFill>
              </a:defRPr>
            </a:pPr>
            <a:r>
              <a:rPr sz="2000">
                <a:solidFill>
                  <a:srgbClr val="005187"/>
                </a:solidFill>
              </a:rPr>
              <a:t>Click to edit Master text styles</a:t>
            </a:r>
          </a:p>
        </p:txBody>
      </p:sp>
    </p:spTree>
  </p:cSld>
  <p:clrMapOvr>
    <a:masterClrMapping/>
  </p:clrMapOvr>
  <p:transition spd="med" advClick="1"/>
</p:sldLayout>
</file>

<file path=ppt/slideLayouts/slideLayout46.xml><?xml version="1.0" encoding="utf-8"?>
<p:sldLayout xmlns:a="http://schemas.openxmlformats.org/drawingml/2006/main" xmlns:r="http://schemas.openxmlformats.org/officeDocument/2006/relationships" xmlns:p="http://schemas.openxmlformats.org/presentationml/2006/main" type="tx" showMasterSp="1" showMasterPhAnim="1">
  <p:cSld name="Two Content">
    <p:spTree>
      <p:nvGrpSpPr>
        <p:cNvPr id="1" name=""/>
        <p:cNvGrpSpPr/>
        <p:nvPr/>
      </p:nvGrpSpPr>
      <p:grpSpPr>
        <a:xfrm>
          <a:off x="0" y="0"/>
          <a:ext cx="0" cy="0"/>
          <a:chOff x="0" y="0"/>
          <a:chExt cx="0" cy="0"/>
        </a:xfrm>
      </p:grpSpPr>
      <p:sp>
        <p:nvSpPr>
          <p:cNvPr id="138" name="Shape 138"/>
          <p:cNvSpPr/>
          <p:nvPr>
            <p:ph type="title"/>
          </p:nvPr>
        </p:nvSpPr>
        <p:spPr>
          <a:xfrm>
            <a:off x="971550" y="44450"/>
            <a:ext cx="6840539" cy="1296988"/>
          </a:xfrm>
          <a:prstGeom prst="rect">
            <a:avLst/>
          </a:prstGeom>
        </p:spPr>
        <p:txBody>
          <a:bodyPr/>
          <a:lstStyle/>
          <a:p>
            <a:pPr lvl="0">
              <a:defRPr sz="1800">
                <a:solidFill>
                  <a:srgbClr val="000000"/>
                </a:solidFill>
              </a:defRPr>
            </a:pPr>
            <a:r>
              <a:rPr sz="3200">
                <a:solidFill>
                  <a:srgbClr val="005187"/>
                </a:solidFill>
              </a:rPr>
              <a:t>Click to edit Master title style</a:t>
            </a:r>
          </a:p>
        </p:txBody>
      </p:sp>
      <p:sp>
        <p:nvSpPr>
          <p:cNvPr id="139" name="Shape 139"/>
          <p:cNvSpPr/>
          <p:nvPr>
            <p:ph type="body" idx="1"/>
          </p:nvPr>
        </p:nvSpPr>
        <p:spPr>
          <a:prstGeom prst="rect">
            <a:avLst/>
          </a:prstGeom>
        </p:spPr>
        <p:txBody>
          <a:bodyPr/>
          <a:lstStyle>
            <a:lvl5pPr marL="2184400" indent="-355600"/>
          </a:lstStyle>
          <a:p>
            <a:pPr lvl="0">
              <a:defRPr sz="1800">
                <a:solidFill>
                  <a:srgbClr val="000000"/>
                </a:solidFill>
              </a:defRPr>
            </a:pPr>
            <a:r>
              <a:rPr sz="2800">
                <a:solidFill>
                  <a:srgbClr val="005187"/>
                </a:solidFill>
              </a:rPr>
              <a:t>Click to edit Master text styles</a:t>
            </a:r>
            <a:endParaRPr sz="2800">
              <a:solidFill>
                <a:srgbClr val="005187"/>
              </a:solidFill>
            </a:endParaRPr>
          </a:p>
          <a:p>
            <a:pPr lvl="1">
              <a:defRPr sz="1800">
                <a:solidFill>
                  <a:srgbClr val="000000"/>
                </a:solidFill>
              </a:defRPr>
            </a:pPr>
            <a:r>
              <a:rPr sz="2800">
                <a:solidFill>
                  <a:srgbClr val="005187"/>
                </a:solidFill>
              </a:rPr>
              <a:t>Second level</a:t>
            </a:r>
            <a:endParaRPr sz="2800">
              <a:solidFill>
                <a:srgbClr val="005187"/>
              </a:solidFill>
            </a:endParaRPr>
          </a:p>
          <a:p>
            <a:pPr lvl="2">
              <a:defRPr sz="1800">
                <a:solidFill>
                  <a:srgbClr val="000000"/>
                </a:solidFill>
              </a:defRPr>
            </a:pPr>
            <a:r>
              <a:rPr sz="2800">
                <a:solidFill>
                  <a:srgbClr val="005187"/>
                </a:solidFill>
              </a:rPr>
              <a:t>Third level</a:t>
            </a:r>
            <a:endParaRPr sz="2800">
              <a:solidFill>
                <a:srgbClr val="005187"/>
              </a:solidFill>
            </a:endParaRPr>
          </a:p>
          <a:p>
            <a:pPr lvl="3">
              <a:defRPr sz="1800">
                <a:solidFill>
                  <a:srgbClr val="000000"/>
                </a:solidFill>
              </a:defRPr>
            </a:pPr>
            <a:r>
              <a:rPr sz="2800">
                <a:solidFill>
                  <a:srgbClr val="005187"/>
                </a:solidFill>
              </a:rPr>
              <a:t>Fourth level</a:t>
            </a:r>
            <a:endParaRPr sz="2800">
              <a:solidFill>
                <a:srgbClr val="005187"/>
              </a:solidFill>
            </a:endParaRPr>
          </a:p>
          <a:p>
            <a:pPr lvl="4">
              <a:defRPr sz="1800">
                <a:solidFill>
                  <a:srgbClr val="000000"/>
                </a:solidFill>
              </a:defRPr>
            </a:pPr>
            <a:r>
              <a:rPr sz="2800">
                <a:solidFill>
                  <a:srgbClr val="005187"/>
                </a:solidFill>
              </a:rPr>
              <a:t>Fifth level</a:t>
            </a:r>
          </a:p>
        </p:txBody>
      </p:sp>
    </p:spTree>
  </p:cSld>
  <p:clrMapOvr>
    <a:masterClrMapping/>
  </p:clrMapOvr>
  <p:transition spd="med" advClick="1"/>
</p:sldLayout>
</file>

<file path=ppt/slideLayouts/slideLayout47.xml><?xml version="1.0" encoding="utf-8"?>
<p:sldLayout xmlns:a="http://schemas.openxmlformats.org/drawingml/2006/main" xmlns:r="http://schemas.openxmlformats.org/officeDocument/2006/relationships" xmlns:p="http://schemas.openxmlformats.org/presentationml/2006/main" type="tx" showMasterSp="1" showMasterPhAnim="1">
  <p:cSld name="Comparison">
    <p:spTree>
      <p:nvGrpSpPr>
        <p:cNvPr id="1" name=""/>
        <p:cNvGrpSpPr/>
        <p:nvPr/>
      </p:nvGrpSpPr>
      <p:grpSpPr>
        <a:xfrm>
          <a:off x="0" y="0"/>
          <a:ext cx="0" cy="0"/>
          <a:chOff x="0" y="0"/>
          <a:chExt cx="0" cy="0"/>
        </a:xfrm>
      </p:grpSpPr>
      <p:sp>
        <p:nvSpPr>
          <p:cNvPr id="141" name="Shape 141"/>
          <p:cNvSpPr/>
          <p:nvPr>
            <p:ph type="title"/>
          </p:nvPr>
        </p:nvSpPr>
        <p:spPr>
          <a:xfrm>
            <a:off x="457200" y="256810"/>
            <a:ext cx="8229600" cy="1178656"/>
          </a:xfrm>
          <a:prstGeom prst="rect">
            <a:avLst/>
          </a:prstGeom>
        </p:spPr>
        <p:txBody>
          <a:bodyPr/>
          <a:lstStyle/>
          <a:p>
            <a:pPr lvl="0">
              <a:defRPr sz="1800">
                <a:solidFill>
                  <a:srgbClr val="000000"/>
                </a:solidFill>
              </a:defRPr>
            </a:pPr>
            <a:r>
              <a:rPr sz="3200">
                <a:solidFill>
                  <a:srgbClr val="005187"/>
                </a:solidFill>
              </a:rPr>
              <a:t>Click to edit Master title style</a:t>
            </a:r>
          </a:p>
        </p:txBody>
      </p:sp>
      <p:sp>
        <p:nvSpPr>
          <p:cNvPr id="142" name="Shape 142"/>
          <p:cNvSpPr/>
          <p:nvPr>
            <p:ph type="body" idx="1"/>
          </p:nvPr>
        </p:nvSpPr>
        <p:spPr>
          <a:xfrm>
            <a:off x="457200" y="1435465"/>
            <a:ext cx="4040188" cy="739410"/>
          </a:xfrm>
          <a:prstGeom prst="rect">
            <a:avLst/>
          </a:prstGeom>
        </p:spPr>
        <p:txBody>
          <a:bodyPr anchor="b"/>
          <a:lstStyle>
            <a:lvl1pPr marL="0" indent="0">
              <a:spcBef>
                <a:spcPts val="500"/>
              </a:spcBef>
              <a:buClrTx/>
              <a:buSzTx/>
              <a:buNone/>
              <a:defRPr b="1" sz="2400"/>
            </a:lvl1pPr>
          </a:lstStyle>
          <a:p>
            <a:pPr lvl="0">
              <a:defRPr b="0" sz="1800">
                <a:solidFill>
                  <a:srgbClr val="000000"/>
                </a:solidFill>
              </a:defRPr>
            </a:pPr>
            <a:r>
              <a:rPr b="1" sz="2400">
                <a:solidFill>
                  <a:srgbClr val="005187"/>
                </a:solidFill>
              </a:rPr>
              <a:t>Click to edit Master text styles</a:t>
            </a:r>
          </a:p>
        </p:txBody>
      </p:sp>
    </p:spTree>
  </p:cSld>
  <p:clrMapOvr>
    <a:masterClrMapping/>
  </p:clrMapOvr>
  <p:transition spd="med" advClick="1"/>
</p:sldLayout>
</file>

<file path=ppt/slideLayouts/slideLayout48.xml><?xml version="1.0" encoding="utf-8"?>
<p:sldLayout xmlns:a="http://schemas.openxmlformats.org/drawingml/2006/main" xmlns:r="http://schemas.openxmlformats.org/officeDocument/2006/relationships" xmlns:p="http://schemas.openxmlformats.org/presentationml/2006/main" type="tx" showMasterSp="1" showMasterPhAnim="1">
  <p:cSld name="Title Only">
    <p:spTree>
      <p:nvGrpSpPr>
        <p:cNvPr id="1" name=""/>
        <p:cNvGrpSpPr/>
        <p:nvPr/>
      </p:nvGrpSpPr>
      <p:grpSpPr>
        <a:xfrm>
          <a:off x="0" y="0"/>
          <a:ext cx="0" cy="0"/>
          <a:chOff x="0" y="0"/>
          <a:chExt cx="0" cy="0"/>
        </a:xfrm>
      </p:grpSpPr>
      <p:sp>
        <p:nvSpPr>
          <p:cNvPr id="144" name="Shape 144"/>
          <p:cNvSpPr/>
          <p:nvPr>
            <p:ph type="title"/>
          </p:nvPr>
        </p:nvSpPr>
        <p:spPr>
          <a:xfrm>
            <a:off x="971550" y="0"/>
            <a:ext cx="6840539" cy="1385889"/>
          </a:xfrm>
          <a:prstGeom prst="rect">
            <a:avLst/>
          </a:prstGeom>
        </p:spPr>
        <p:txBody>
          <a:bodyPr/>
          <a:lstStyle/>
          <a:p>
            <a:pPr lvl="0">
              <a:defRPr sz="1800">
                <a:solidFill>
                  <a:srgbClr val="000000"/>
                </a:solidFill>
              </a:defRPr>
            </a:pPr>
            <a:r>
              <a:rPr sz="3200">
                <a:solidFill>
                  <a:srgbClr val="005187"/>
                </a:solidFill>
              </a:rPr>
              <a:t>Click to edit Master title style</a:t>
            </a:r>
          </a:p>
        </p:txBody>
      </p:sp>
    </p:spTree>
  </p:cSld>
  <p:clrMapOvr>
    <a:masterClrMapping/>
  </p:clrMapOvr>
  <p:transition spd="med" advClick="1"/>
</p:sldLayout>
</file>

<file path=ppt/slideLayouts/slideLayout49.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Comparison">
    <p:spTree>
      <p:nvGrpSpPr>
        <p:cNvPr id="1" name=""/>
        <p:cNvGrpSpPr/>
        <p:nvPr/>
      </p:nvGrpSpPr>
      <p:grpSpPr>
        <a:xfrm>
          <a:off x="0" y="0"/>
          <a:ext cx="0" cy="0"/>
          <a:chOff x="0" y="0"/>
          <a:chExt cx="0" cy="0"/>
        </a:xfrm>
      </p:grpSpPr>
      <p:sp>
        <p:nvSpPr>
          <p:cNvPr id="21" name="Shape 21"/>
          <p:cNvSpPr/>
          <p:nvPr>
            <p:ph type="title"/>
          </p:nvPr>
        </p:nvSpPr>
        <p:spPr>
          <a:xfrm>
            <a:off x="457200" y="256810"/>
            <a:ext cx="8229600" cy="1178656"/>
          </a:xfrm>
          <a:prstGeom prst="rect">
            <a:avLst/>
          </a:prstGeom>
        </p:spPr>
        <p:txBody>
          <a:bodyPr/>
          <a:lstStyle/>
          <a:p>
            <a:pPr lvl="0">
              <a:defRPr sz="1800">
                <a:solidFill>
                  <a:srgbClr val="000000"/>
                </a:solidFill>
              </a:defRPr>
            </a:pPr>
            <a:r>
              <a:rPr sz="3200">
                <a:solidFill>
                  <a:srgbClr val="005187"/>
                </a:solidFill>
              </a:rPr>
              <a:t>Click to edit Master title style</a:t>
            </a:r>
          </a:p>
        </p:txBody>
      </p:sp>
      <p:sp>
        <p:nvSpPr>
          <p:cNvPr id="22" name="Shape 22"/>
          <p:cNvSpPr/>
          <p:nvPr>
            <p:ph type="body" idx="1"/>
          </p:nvPr>
        </p:nvSpPr>
        <p:spPr>
          <a:xfrm>
            <a:off x="457200" y="1435465"/>
            <a:ext cx="4040188" cy="739410"/>
          </a:xfrm>
          <a:prstGeom prst="rect">
            <a:avLst/>
          </a:prstGeom>
        </p:spPr>
        <p:txBody>
          <a:bodyPr anchor="b"/>
          <a:lstStyle>
            <a:lvl1pPr marL="0" indent="0">
              <a:spcBef>
                <a:spcPts val="500"/>
              </a:spcBef>
              <a:buClrTx/>
              <a:buSzTx/>
              <a:buNone/>
              <a:defRPr b="1" sz="2400"/>
            </a:lvl1pPr>
          </a:lstStyle>
          <a:p>
            <a:pPr lvl="0">
              <a:defRPr b="0" sz="1800">
                <a:solidFill>
                  <a:srgbClr val="000000"/>
                </a:solidFill>
              </a:defRPr>
            </a:pPr>
            <a:r>
              <a:rPr b="1" sz="2400">
                <a:solidFill>
                  <a:srgbClr val="005187"/>
                </a:solidFill>
              </a:rPr>
              <a:t>Click to edit Master text styles</a:t>
            </a:r>
          </a:p>
        </p:txBody>
      </p:sp>
    </p:spTree>
  </p:cSld>
  <p:clrMapOvr>
    <a:masterClrMapping/>
  </p:clrMapOvr>
  <p:transition spd="med" advClick="1"/>
</p:sldLayout>
</file>

<file path=ppt/slideLayouts/slideLayout50.xml><?xml version="1.0" encoding="utf-8"?>
<p:sldLayout xmlns:a="http://schemas.openxmlformats.org/drawingml/2006/main" xmlns:r="http://schemas.openxmlformats.org/officeDocument/2006/relationships" xmlns:p="http://schemas.openxmlformats.org/presentationml/2006/main" type="tx" showMasterSp="1" showMasterPhAnim="1">
  <p:cSld name="Content with Caption">
    <p:spTree>
      <p:nvGrpSpPr>
        <p:cNvPr id="1" name=""/>
        <p:cNvGrpSpPr/>
        <p:nvPr/>
      </p:nvGrpSpPr>
      <p:grpSpPr>
        <a:xfrm>
          <a:off x="0" y="0"/>
          <a:ext cx="0" cy="0"/>
          <a:chOff x="0" y="0"/>
          <a:chExt cx="0" cy="0"/>
        </a:xfrm>
      </p:grpSpPr>
      <p:sp>
        <p:nvSpPr>
          <p:cNvPr id="147" name="Shape 147"/>
          <p:cNvSpPr/>
          <p:nvPr>
            <p:ph type="title"/>
          </p:nvPr>
        </p:nvSpPr>
        <p:spPr>
          <a:xfrm>
            <a:off x="457200" y="0"/>
            <a:ext cx="3008314" cy="1435100"/>
          </a:xfrm>
          <a:prstGeom prst="rect">
            <a:avLst/>
          </a:prstGeom>
        </p:spPr>
        <p:txBody>
          <a:bodyPr anchor="b"/>
          <a:lstStyle>
            <a:lvl1pPr>
              <a:defRPr b="1" sz="2000"/>
            </a:lvl1pPr>
          </a:lstStyle>
          <a:p>
            <a:pPr lvl="0">
              <a:defRPr b="0" sz="1800">
                <a:solidFill>
                  <a:srgbClr val="000000"/>
                </a:solidFill>
              </a:defRPr>
            </a:pPr>
            <a:r>
              <a:rPr b="1" sz="2000">
                <a:solidFill>
                  <a:srgbClr val="005187"/>
                </a:solidFill>
              </a:rPr>
              <a:t>Click to edit Master title style</a:t>
            </a:r>
          </a:p>
        </p:txBody>
      </p:sp>
      <p:sp>
        <p:nvSpPr>
          <p:cNvPr id="148" name="Shape 148"/>
          <p:cNvSpPr/>
          <p:nvPr>
            <p:ph type="body" idx="1"/>
          </p:nvPr>
        </p:nvSpPr>
        <p:spPr>
          <a:xfrm>
            <a:off x="3575050" y="273050"/>
            <a:ext cx="5111750" cy="6584950"/>
          </a:xfrm>
          <a:prstGeom prst="rect">
            <a:avLst/>
          </a:prstGeom>
        </p:spPr>
        <p:txBody>
          <a:bodyPr/>
          <a:lstStyle>
            <a:lvl1pPr>
              <a:spcBef>
                <a:spcPts val="700"/>
              </a:spcBef>
              <a:defRPr sz="3200"/>
            </a:lvl1pPr>
            <a:lvl2pPr marL="783771" indent="-326571">
              <a:spcBef>
                <a:spcPts val="700"/>
              </a:spcBef>
              <a:defRPr sz="3200"/>
            </a:lvl2pPr>
            <a:lvl3pPr marL="1219200" indent="-304800">
              <a:spcBef>
                <a:spcPts val="700"/>
              </a:spcBef>
              <a:defRPr sz="3200"/>
            </a:lvl3pPr>
            <a:lvl4pPr marL="1737360" indent="-365760">
              <a:spcBef>
                <a:spcPts val="700"/>
              </a:spcBef>
              <a:defRPr sz="3200"/>
            </a:lvl4pPr>
            <a:lvl5pPr marL="2194560" indent="-365760">
              <a:spcBef>
                <a:spcPts val="700"/>
              </a:spcBef>
              <a:defRPr sz="3200"/>
            </a:lvl5pPr>
          </a:lstStyle>
          <a:p>
            <a:pPr lvl="0">
              <a:defRPr sz="1800">
                <a:solidFill>
                  <a:srgbClr val="000000"/>
                </a:solidFill>
              </a:defRPr>
            </a:pPr>
            <a:r>
              <a:rPr sz="3200">
                <a:solidFill>
                  <a:srgbClr val="005187"/>
                </a:solidFill>
              </a:rPr>
              <a:t>Click to edit Master text styles</a:t>
            </a:r>
            <a:endParaRPr sz="3200">
              <a:solidFill>
                <a:srgbClr val="005187"/>
              </a:solidFill>
            </a:endParaRPr>
          </a:p>
          <a:p>
            <a:pPr lvl="1">
              <a:defRPr sz="1800">
                <a:solidFill>
                  <a:srgbClr val="000000"/>
                </a:solidFill>
              </a:defRPr>
            </a:pPr>
            <a:r>
              <a:rPr sz="3200">
                <a:solidFill>
                  <a:srgbClr val="005187"/>
                </a:solidFill>
              </a:rPr>
              <a:t>Second level</a:t>
            </a:r>
            <a:endParaRPr sz="3200">
              <a:solidFill>
                <a:srgbClr val="005187"/>
              </a:solidFill>
            </a:endParaRPr>
          </a:p>
          <a:p>
            <a:pPr lvl="2">
              <a:defRPr sz="1800">
                <a:solidFill>
                  <a:srgbClr val="000000"/>
                </a:solidFill>
              </a:defRPr>
            </a:pPr>
            <a:r>
              <a:rPr sz="3200">
                <a:solidFill>
                  <a:srgbClr val="005187"/>
                </a:solidFill>
              </a:rPr>
              <a:t>Third level</a:t>
            </a:r>
            <a:endParaRPr sz="3200">
              <a:solidFill>
                <a:srgbClr val="005187"/>
              </a:solidFill>
            </a:endParaRPr>
          </a:p>
          <a:p>
            <a:pPr lvl="3">
              <a:defRPr sz="1800">
                <a:solidFill>
                  <a:srgbClr val="000000"/>
                </a:solidFill>
              </a:defRPr>
            </a:pPr>
            <a:r>
              <a:rPr sz="3200">
                <a:solidFill>
                  <a:srgbClr val="005187"/>
                </a:solidFill>
              </a:rPr>
              <a:t>Fourth level</a:t>
            </a:r>
            <a:endParaRPr sz="3200">
              <a:solidFill>
                <a:srgbClr val="005187"/>
              </a:solidFill>
            </a:endParaRPr>
          </a:p>
          <a:p>
            <a:pPr lvl="4">
              <a:defRPr sz="1800">
                <a:solidFill>
                  <a:srgbClr val="000000"/>
                </a:solidFill>
              </a:defRPr>
            </a:pPr>
            <a:r>
              <a:rPr sz="3200">
                <a:solidFill>
                  <a:srgbClr val="005187"/>
                </a:solidFill>
              </a:rPr>
              <a:t>Fifth level</a:t>
            </a:r>
          </a:p>
        </p:txBody>
      </p:sp>
    </p:spTree>
  </p:cSld>
  <p:clrMapOvr>
    <a:masterClrMapping/>
  </p:clrMapOvr>
  <p:transition spd="med" advClick="1"/>
</p:sldLayout>
</file>

<file path=ppt/slideLayouts/slideLayout51.xml><?xml version="1.0" encoding="utf-8"?>
<p:sldLayout xmlns:a="http://schemas.openxmlformats.org/drawingml/2006/main" xmlns:r="http://schemas.openxmlformats.org/officeDocument/2006/relationships" xmlns:p="http://schemas.openxmlformats.org/presentationml/2006/main" type="tx" showMasterSp="1" showMasterPhAnim="1">
  <p:cSld name="Picture with Caption">
    <p:spTree>
      <p:nvGrpSpPr>
        <p:cNvPr id="1" name=""/>
        <p:cNvGrpSpPr/>
        <p:nvPr/>
      </p:nvGrpSpPr>
      <p:grpSpPr>
        <a:xfrm>
          <a:off x="0" y="0"/>
          <a:ext cx="0" cy="0"/>
          <a:chOff x="0" y="0"/>
          <a:chExt cx="0" cy="0"/>
        </a:xfrm>
      </p:grpSpPr>
      <p:sp>
        <p:nvSpPr>
          <p:cNvPr id="150" name="Shape 150"/>
          <p:cNvSpPr/>
          <p:nvPr>
            <p:ph type="title"/>
          </p:nvPr>
        </p:nvSpPr>
        <p:spPr>
          <a:xfrm>
            <a:off x="1792288" y="4800600"/>
            <a:ext cx="5486401" cy="566738"/>
          </a:xfrm>
          <a:prstGeom prst="rect">
            <a:avLst/>
          </a:prstGeom>
        </p:spPr>
        <p:txBody>
          <a:bodyPr anchor="b"/>
          <a:lstStyle>
            <a:lvl1pPr>
              <a:defRPr b="1" sz="2000"/>
            </a:lvl1pPr>
          </a:lstStyle>
          <a:p>
            <a:pPr lvl="0">
              <a:defRPr b="0" sz="1800">
                <a:solidFill>
                  <a:srgbClr val="000000"/>
                </a:solidFill>
              </a:defRPr>
            </a:pPr>
            <a:r>
              <a:rPr b="1" sz="2000">
                <a:solidFill>
                  <a:srgbClr val="005187"/>
                </a:solidFill>
              </a:rPr>
              <a:t>Click to edit Master title style</a:t>
            </a:r>
          </a:p>
        </p:txBody>
      </p:sp>
      <p:sp>
        <p:nvSpPr>
          <p:cNvPr id="151" name="Shape 151"/>
          <p:cNvSpPr/>
          <p:nvPr>
            <p:ph type="body" idx="1"/>
          </p:nvPr>
        </p:nvSpPr>
        <p:spPr>
          <a:xfrm>
            <a:off x="1792288" y="5367337"/>
            <a:ext cx="5486401" cy="804863"/>
          </a:xfrm>
          <a:prstGeom prst="rect">
            <a:avLst/>
          </a:prstGeom>
        </p:spPr>
        <p:txBody>
          <a:bodyPr/>
          <a:lstStyle>
            <a:lvl1pPr marL="0" indent="0">
              <a:spcBef>
                <a:spcPts val="300"/>
              </a:spcBef>
              <a:buClrTx/>
              <a:buSzTx/>
              <a:buNone/>
              <a:defRPr sz="1400"/>
            </a:lvl1pPr>
          </a:lstStyle>
          <a:p>
            <a:pPr lvl="0">
              <a:defRPr sz="1800">
                <a:solidFill>
                  <a:srgbClr val="000000"/>
                </a:solidFill>
              </a:defRPr>
            </a:pPr>
            <a:r>
              <a:rPr sz="1400">
                <a:solidFill>
                  <a:srgbClr val="005187"/>
                </a:solidFill>
              </a:rPr>
              <a:t>Click to edit Master text styles</a:t>
            </a:r>
          </a:p>
        </p:txBody>
      </p:sp>
    </p:spTree>
  </p:cSld>
  <p:clrMapOvr>
    <a:masterClrMapping/>
  </p:clrMapOvr>
  <p:transition spd="med" advClick="1"/>
</p:sldLayout>
</file>

<file path=ppt/slideLayouts/slideLayout52.xml><?xml version="1.0" encoding="utf-8"?>
<p:sldLayout xmlns:a="http://schemas.openxmlformats.org/drawingml/2006/main" xmlns:r="http://schemas.openxmlformats.org/officeDocument/2006/relationships" xmlns:p="http://schemas.openxmlformats.org/presentationml/2006/main" type="tx" showMasterSp="1" showMasterPhAnim="1">
  <p:cSld name="Title and Vertical Text">
    <p:spTree>
      <p:nvGrpSpPr>
        <p:cNvPr id="1" name=""/>
        <p:cNvGrpSpPr/>
        <p:nvPr/>
      </p:nvGrpSpPr>
      <p:grpSpPr>
        <a:xfrm>
          <a:off x="0" y="0"/>
          <a:ext cx="0" cy="0"/>
          <a:chOff x="0" y="0"/>
          <a:chExt cx="0" cy="0"/>
        </a:xfrm>
      </p:grpSpPr>
      <p:sp>
        <p:nvSpPr>
          <p:cNvPr id="153" name="Shape 153"/>
          <p:cNvSpPr/>
          <p:nvPr>
            <p:ph type="title"/>
          </p:nvPr>
        </p:nvSpPr>
        <p:spPr>
          <a:xfrm>
            <a:off x="971550" y="44450"/>
            <a:ext cx="6840539" cy="1296988"/>
          </a:xfrm>
          <a:prstGeom prst="rect">
            <a:avLst/>
          </a:prstGeom>
        </p:spPr>
        <p:txBody>
          <a:bodyPr/>
          <a:lstStyle/>
          <a:p>
            <a:pPr lvl="0">
              <a:defRPr sz="1800">
                <a:solidFill>
                  <a:srgbClr val="000000"/>
                </a:solidFill>
              </a:defRPr>
            </a:pPr>
            <a:r>
              <a:rPr sz="3200">
                <a:solidFill>
                  <a:srgbClr val="005187"/>
                </a:solidFill>
              </a:rPr>
              <a:t>Click to edit Master title style</a:t>
            </a:r>
          </a:p>
        </p:txBody>
      </p:sp>
      <p:sp>
        <p:nvSpPr>
          <p:cNvPr id="154" name="Shape 154"/>
          <p:cNvSpPr/>
          <p:nvPr>
            <p:ph type="body" idx="1"/>
          </p:nvPr>
        </p:nvSpPr>
        <p:spPr>
          <a:xfrm>
            <a:off x="971550" y="1341437"/>
            <a:ext cx="7488239" cy="5516564"/>
          </a:xfrm>
          <a:prstGeom prst="rect">
            <a:avLst/>
          </a:prstGeom>
        </p:spPr>
        <p:txBody>
          <a:bodyPr/>
          <a:lstStyle/>
          <a:p>
            <a:pPr lvl="0">
              <a:defRPr sz="1800">
                <a:solidFill>
                  <a:srgbClr val="000000"/>
                </a:solidFill>
              </a:defRPr>
            </a:pPr>
            <a:r>
              <a:rPr sz="2800">
                <a:solidFill>
                  <a:srgbClr val="005187"/>
                </a:solidFill>
              </a:rPr>
              <a:t>Click to edit Master text styles</a:t>
            </a:r>
            <a:endParaRPr sz="2800">
              <a:solidFill>
                <a:srgbClr val="005187"/>
              </a:solidFill>
            </a:endParaRPr>
          </a:p>
          <a:p>
            <a:pPr lvl="1">
              <a:defRPr sz="1800">
                <a:solidFill>
                  <a:srgbClr val="000000"/>
                </a:solidFill>
              </a:defRPr>
            </a:pPr>
            <a:r>
              <a:rPr sz="2800">
                <a:solidFill>
                  <a:srgbClr val="005187"/>
                </a:solidFill>
              </a:rPr>
              <a:t>Second level</a:t>
            </a:r>
            <a:endParaRPr sz="2800">
              <a:solidFill>
                <a:srgbClr val="005187"/>
              </a:solidFill>
            </a:endParaRPr>
          </a:p>
          <a:p>
            <a:pPr lvl="2">
              <a:defRPr sz="1800">
                <a:solidFill>
                  <a:srgbClr val="000000"/>
                </a:solidFill>
              </a:defRPr>
            </a:pPr>
            <a:r>
              <a:rPr sz="2800">
                <a:solidFill>
                  <a:srgbClr val="005187"/>
                </a:solidFill>
              </a:rPr>
              <a:t>Third level</a:t>
            </a:r>
            <a:endParaRPr sz="2800">
              <a:solidFill>
                <a:srgbClr val="005187"/>
              </a:solidFill>
            </a:endParaRPr>
          </a:p>
          <a:p>
            <a:pPr lvl="3">
              <a:defRPr sz="1800">
                <a:solidFill>
                  <a:srgbClr val="000000"/>
                </a:solidFill>
              </a:defRPr>
            </a:pPr>
            <a:r>
              <a:rPr sz="2800">
                <a:solidFill>
                  <a:srgbClr val="005187"/>
                </a:solidFill>
              </a:rPr>
              <a:t>Fourth level</a:t>
            </a:r>
            <a:endParaRPr sz="2800">
              <a:solidFill>
                <a:srgbClr val="005187"/>
              </a:solidFill>
            </a:endParaRPr>
          </a:p>
          <a:p>
            <a:pPr lvl="4">
              <a:defRPr sz="1800">
                <a:solidFill>
                  <a:srgbClr val="000000"/>
                </a:solidFill>
              </a:defRPr>
            </a:pPr>
            <a:r>
              <a:rPr sz="2800">
                <a:solidFill>
                  <a:srgbClr val="005187"/>
                </a:solidFill>
              </a:rPr>
              <a:t>Fifth level</a:t>
            </a:r>
          </a:p>
        </p:txBody>
      </p:sp>
    </p:spTree>
  </p:cSld>
  <p:clrMapOvr>
    <a:masterClrMapping/>
  </p:clrMapOvr>
  <p:transition spd="med" advClick="1"/>
</p:sldLayout>
</file>

<file path=ppt/slideLayouts/slideLayout53.xml><?xml version="1.0" encoding="utf-8"?>
<p:sldLayout xmlns:a="http://schemas.openxmlformats.org/drawingml/2006/main" xmlns:r="http://schemas.openxmlformats.org/officeDocument/2006/relationships" xmlns:p="http://schemas.openxmlformats.org/presentationml/2006/main" type="tx" showMasterSp="1" showMasterPhAnim="1">
  <p:cSld name="Vertical Title and Text">
    <p:spTree>
      <p:nvGrpSpPr>
        <p:cNvPr id="1" name=""/>
        <p:cNvGrpSpPr/>
        <p:nvPr/>
      </p:nvGrpSpPr>
      <p:grpSpPr>
        <a:xfrm>
          <a:off x="0" y="0"/>
          <a:ext cx="0" cy="0"/>
          <a:chOff x="0" y="0"/>
          <a:chExt cx="0" cy="0"/>
        </a:xfrm>
      </p:grpSpPr>
      <p:sp>
        <p:nvSpPr>
          <p:cNvPr id="156" name="Shape 156"/>
          <p:cNvSpPr/>
          <p:nvPr>
            <p:ph type="title"/>
          </p:nvPr>
        </p:nvSpPr>
        <p:spPr>
          <a:xfrm>
            <a:off x="6588125" y="0"/>
            <a:ext cx="1871664" cy="6497639"/>
          </a:xfrm>
          <a:prstGeom prst="rect">
            <a:avLst/>
          </a:prstGeom>
        </p:spPr>
        <p:txBody>
          <a:bodyPr/>
          <a:lstStyle/>
          <a:p>
            <a:pPr lvl="0">
              <a:defRPr sz="1800">
                <a:solidFill>
                  <a:srgbClr val="000000"/>
                </a:solidFill>
              </a:defRPr>
            </a:pPr>
            <a:r>
              <a:rPr sz="3200">
                <a:solidFill>
                  <a:srgbClr val="005187"/>
                </a:solidFill>
              </a:rPr>
              <a:t>Click to edit Master title style</a:t>
            </a:r>
          </a:p>
        </p:txBody>
      </p:sp>
      <p:sp>
        <p:nvSpPr>
          <p:cNvPr id="157" name="Shape 157"/>
          <p:cNvSpPr/>
          <p:nvPr>
            <p:ph type="body" idx="1"/>
          </p:nvPr>
        </p:nvSpPr>
        <p:spPr>
          <a:xfrm>
            <a:off x="971550" y="188912"/>
            <a:ext cx="5464175" cy="6669089"/>
          </a:xfrm>
          <a:prstGeom prst="rect">
            <a:avLst/>
          </a:prstGeom>
        </p:spPr>
        <p:txBody>
          <a:bodyPr/>
          <a:lstStyle/>
          <a:p>
            <a:pPr lvl="0">
              <a:defRPr sz="1800">
                <a:solidFill>
                  <a:srgbClr val="000000"/>
                </a:solidFill>
              </a:defRPr>
            </a:pPr>
            <a:r>
              <a:rPr sz="2800">
                <a:solidFill>
                  <a:srgbClr val="005187"/>
                </a:solidFill>
              </a:rPr>
              <a:t>Click to edit Master text styles</a:t>
            </a:r>
            <a:endParaRPr sz="2800">
              <a:solidFill>
                <a:srgbClr val="005187"/>
              </a:solidFill>
            </a:endParaRPr>
          </a:p>
          <a:p>
            <a:pPr lvl="1">
              <a:defRPr sz="1800">
                <a:solidFill>
                  <a:srgbClr val="000000"/>
                </a:solidFill>
              </a:defRPr>
            </a:pPr>
            <a:r>
              <a:rPr sz="2800">
                <a:solidFill>
                  <a:srgbClr val="005187"/>
                </a:solidFill>
              </a:rPr>
              <a:t>Second level</a:t>
            </a:r>
            <a:endParaRPr sz="2800">
              <a:solidFill>
                <a:srgbClr val="005187"/>
              </a:solidFill>
            </a:endParaRPr>
          </a:p>
          <a:p>
            <a:pPr lvl="2">
              <a:defRPr sz="1800">
                <a:solidFill>
                  <a:srgbClr val="000000"/>
                </a:solidFill>
              </a:defRPr>
            </a:pPr>
            <a:r>
              <a:rPr sz="2800">
                <a:solidFill>
                  <a:srgbClr val="005187"/>
                </a:solidFill>
              </a:rPr>
              <a:t>Third level</a:t>
            </a:r>
            <a:endParaRPr sz="2800">
              <a:solidFill>
                <a:srgbClr val="005187"/>
              </a:solidFill>
            </a:endParaRPr>
          </a:p>
          <a:p>
            <a:pPr lvl="3">
              <a:defRPr sz="1800">
                <a:solidFill>
                  <a:srgbClr val="000000"/>
                </a:solidFill>
              </a:defRPr>
            </a:pPr>
            <a:r>
              <a:rPr sz="2800">
                <a:solidFill>
                  <a:srgbClr val="005187"/>
                </a:solidFill>
              </a:rPr>
              <a:t>Fourth level</a:t>
            </a:r>
            <a:endParaRPr sz="2800">
              <a:solidFill>
                <a:srgbClr val="005187"/>
              </a:solidFill>
            </a:endParaRPr>
          </a:p>
          <a:p>
            <a:pPr lvl="4">
              <a:defRPr sz="1800">
                <a:solidFill>
                  <a:srgbClr val="000000"/>
                </a:solidFill>
              </a:defRPr>
            </a:pPr>
            <a:r>
              <a:rPr sz="2800">
                <a:solidFill>
                  <a:srgbClr val="005187"/>
                </a:solidFill>
              </a:rPr>
              <a:t>Fifth level</a:t>
            </a:r>
          </a:p>
        </p:txBody>
      </p:sp>
    </p:spTree>
  </p:cSld>
  <p:clrMapOvr>
    <a:masterClrMapping/>
  </p:clrMapOvr>
  <p:transition spd="med" advClick="1"/>
</p:sldLayout>
</file>

<file path=ppt/slideLayouts/slideLayout54.xml><?xml version="1.0" encoding="utf-8"?>
<p:sldLayout xmlns:a="http://schemas.openxmlformats.org/drawingml/2006/main" xmlns:r="http://schemas.openxmlformats.org/officeDocument/2006/relationships" xmlns:p="http://schemas.openxmlformats.org/presentationml/2006/main" type="tx" showMasterSp="1" showMasterPhAnim="1">
  <p:cSld name="Title and Table">
    <p:spTree>
      <p:nvGrpSpPr>
        <p:cNvPr id="1" name=""/>
        <p:cNvGrpSpPr/>
        <p:nvPr/>
      </p:nvGrpSpPr>
      <p:grpSpPr>
        <a:xfrm>
          <a:off x="0" y="0"/>
          <a:ext cx="0" cy="0"/>
          <a:chOff x="0" y="0"/>
          <a:chExt cx="0" cy="0"/>
        </a:xfrm>
      </p:grpSpPr>
      <p:sp>
        <p:nvSpPr>
          <p:cNvPr id="159" name="Shape 159"/>
          <p:cNvSpPr/>
          <p:nvPr>
            <p:ph type="title"/>
          </p:nvPr>
        </p:nvSpPr>
        <p:spPr>
          <a:xfrm>
            <a:off x="971550" y="0"/>
            <a:ext cx="6840539" cy="1385889"/>
          </a:xfrm>
          <a:prstGeom prst="rect">
            <a:avLst/>
          </a:prstGeom>
        </p:spPr>
        <p:txBody>
          <a:bodyPr/>
          <a:lstStyle/>
          <a:p>
            <a:pPr lvl="0">
              <a:defRPr sz="1800">
                <a:solidFill>
                  <a:srgbClr val="000000"/>
                </a:solidFill>
              </a:defRPr>
            </a:pPr>
            <a:r>
              <a:rPr sz="3200">
                <a:solidFill>
                  <a:srgbClr val="005187"/>
                </a:solidFill>
              </a:rPr>
              <a:t>Click to edit Master title style</a:t>
            </a:r>
          </a:p>
        </p:txBody>
      </p:sp>
    </p:spTree>
  </p:cSld>
  <p:clrMapOvr>
    <a:masterClrMapping/>
  </p:clrMapOvr>
  <p:transition spd="med" advClick="1"/>
</p:sldLayout>
</file>

<file path=ppt/slideLayouts/slideLayout55.xml><?xml version="1.0" encoding="utf-8"?>
<p:sldLayout xmlns:a="http://schemas.openxmlformats.org/drawingml/2006/main" xmlns:r="http://schemas.openxmlformats.org/officeDocument/2006/relationships" xmlns:p="http://schemas.openxmlformats.org/presentationml/2006/main" type="tx" showMasterSp="1" showMasterPhAnim="1">
  <p:cSld name="1_Title and Content">
    <p:spTree>
      <p:nvGrpSpPr>
        <p:cNvPr id="1" name=""/>
        <p:cNvGrpSpPr/>
        <p:nvPr/>
      </p:nvGrpSpPr>
      <p:grpSpPr>
        <a:xfrm>
          <a:off x="0" y="0"/>
          <a:ext cx="0" cy="0"/>
          <a:chOff x="0" y="0"/>
          <a:chExt cx="0" cy="0"/>
        </a:xfrm>
      </p:grpSpPr>
      <p:sp>
        <p:nvSpPr>
          <p:cNvPr id="161" name="Shape 161"/>
          <p:cNvSpPr/>
          <p:nvPr>
            <p:ph type="title"/>
          </p:nvPr>
        </p:nvSpPr>
        <p:spPr>
          <a:xfrm>
            <a:off x="971550" y="44450"/>
            <a:ext cx="6840539" cy="1296988"/>
          </a:xfrm>
          <a:prstGeom prst="rect">
            <a:avLst/>
          </a:prstGeom>
        </p:spPr>
        <p:txBody>
          <a:bodyPr/>
          <a:lstStyle/>
          <a:p>
            <a:pPr lvl="0">
              <a:defRPr sz="1800">
                <a:solidFill>
                  <a:srgbClr val="000000"/>
                </a:solidFill>
              </a:defRPr>
            </a:pPr>
            <a:r>
              <a:rPr sz="3200">
                <a:solidFill>
                  <a:srgbClr val="005187"/>
                </a:solidFill>
              </a:rPr>
              <a:t>Click to edit Master title style</a:t>
            </a:r>
          </a:p>
        </p:txBody>
      </p:sp>
      <p:sp>
        <p:nvSpPr>
          <p:cNvPr id="162" name="Shape 162"/>
          <p:cNvSpPr/>
          <p:nvPr>
            <p:ph type="body" idx="1"/>
          </p:nvPr>
        </p:nvSpPr>
        <p:spPr>
          <a:xfrm>
            <a:off x="971550" y="1341437"/>
            <a:ext cx="7488239" cy="5516564"/>
          </a:xfrm>
          <a:prstGeom prst="rect">
            <a:avLst/>
          </a:prstGeom>
        </p:spPr>
        <p:txBody>
          <a:bodyPr/>
          <a:lstStyle>
            <a:lvl1pPr>
              <a:spcBef>
                <a:spcPts val="500"/>
              </a:spcBef>
              <a:defRPr sz="2400"/>
            </a:lvl1pPr>
            <a:lvl2pPr marL="800100" indent="-342900">
              <a:spcBef>
                <a:spcPts val="500"/>
              </a:spcBef>
              <a:defRPr sz="2400"/>
            </a:lvl2pPr>
            <a:lvl3pPr marL="1219200" indent="-304800">
              <a:spcBef>
                <a:spcPts val="500"/>
              </a:spcBef>
              <a:defRPr sz="2400"/>
            </a:lvl3pPr>
            <a:lvl4pPr marL="1714500" indent="-342900">
              <a:spcBef>
                <a:spcPts val="500"/>
              </a:spcBef>
              <a:defRPr sz="2400"/>
            </a:lvl4pPr>
            <a:lvl5pPr marL="2220685" indent="-391885">
              <a:spcBef>
                <a:spcPts val="500"/>
              </a:spcBef>
              <a:defRPr sz="2400"/>
            </a:lvl5pPr>
          </a:lstStyle>
          <a:p>
            <a:pPr lvl="0">
              <a:defRPr sz="1800">
                <a:solidFill>
                  <a:srgbClr val="000000"/>
                </a:solidFill>
              </a:defRPr>
            </a:pPr>
            <a:r>
              <a:rPr sz="2400">
                <a:solidFill>
                  <a:srgbClr val="005187"/>
                </a:solidFill>
              </a:rPr>
              <a:t>Click to edit Master text styles</a:t>
            </a:r>
            <a:endParaRPr sz="2400">
              <a:solidFill>
                <a:srgbClr val="005187"/>
              </a:solidFill>
            </a:endParaRPr>
          </a:p>
          <a:p>
            <a:pPr lvl="1">
              <a:defRPr sz="1800">
                <a:solidFill>
                  <a:srgbClr val="000000"/>
                </a:solidFill>
              </a:defRPr>
            </a:pPr>
            <a:r>
              <a:rPr sz="2400">
                <a:solidFill>
                  <a:srgbClr val="005187"/>
                </a:solidFill>
              </a:rPr>
              <a:t>Second level</a:t>
            </a:r>
            <a:endParaRPr sz="2400">
              <a:solidFill>
                <a:srgbClr val="005187"/>
              </a:solidFill>
            </a:endParaRPr>
          </a:p>
          <a:p>
            <a:pPr lvl="2">
              <a:defRPr sz="1800">
                <a:solidFill>
                  <a:srgbClr val="000000"/>
                </a:solidFill>
              </a:defRPr>
            </a:pPr>
            <a:r>
              <a:rPr sz="2400">
                <a:solidFill>
                  <a:srgbClr val="005187"/>
                </a:solidFill>
              </a:rPr>
              <a:t>Third level</a:t>
            </a:r>
            <a:endParaRPr sz="2400">
              <a:solidFill>
                <a:srgbClr val="005187"/>
              </a:solidFill>
            </a:endParaRPr>
          </a:p>
          <a:p>
            <a:pPr lvl="3">
              <a:defRPr sz="1800">
                <a:solidFill>
                  <a:srgbClr val="000000"/>
                </a:solidFill>
              </a:defRPr>
            </a:pPr>
            <a:r>
              <a:rPr sz="2400">
                <a:solidFill>
                  <a:srgbClr val="005187"/>
                </a:solidFill>
              </a:rPr>
              <a:t>Fourth level</a:t>
            </a:r>
            <a:endParaRPr sz="2400">
              <a:solidFill>
                <a:srgbClr val="005187"/>
              </a:solidFill>
            </a:endParaRPr>
          </a:p>
          <a:p>
            <a:pPr lvl="4">
              <a:defRPr sz="1800">
                <a:solidFill>
                  <a:srgbClr val="000000"/>
                </a:solidFill>
              </a:defRPr>
            </a:pPr>
            <a:r>
              <a:rPr sz="2400">
                <a:solidFill>
                  <a:srgbClr val="005187"/>
                </a:solidFill>
              </a:rPr>
              <a:t>Fifth level</a:t>
            </a:r>
          </a:p>
        </p:txBody>
      </p:sp>
    </p:spTree>
  </p:cSld>
  <p:clrMapOvr>
    <a:masterClrMapping/>
  </p:clrMapOvr>
  <p:transition spd="med" advClick="1"/>
</p:sldLayout>
</file>

<file path=ppt/slideLayouts/slideLayout56.xml><?xml version="1.0" encoding="utf-8"?>
<p:sldLayout xmlns:a="http://schemas.openxmlformats.org/drawingml/2006/main" xmlns:r="http://schemas.openxmlformats.org/officeDocument/2006/relationships" xmlns:p="http://schemas.openxmlformats.org/presentationml/2006/main" type="tx" showMasterSp="1" showMasterPhAnim="1">
  <p:cSld name="2_Title and Content">
    <p:spTree>
      <p:nvGrpSpPr>
        <p:cNvPr id="1" name=""/>
        <p:cNvGrpSpPr/>
        <p:nvPr/>
      </p:nvGrpSpPr>
      <p:grpSpPr>
        <a:xfrm>
          <a:off x="0" y="0"/>
          <a:ext cx="0" cy="0"/>
          <a:chOff x="0" y="0"/>
          <a:chExt cx="0" cy="0"/>
        </a:xfrm>
      </p:grpSpPr>
      <p:sp>
        <p:nvSpPr>
          <p:cNvPr id="164" name="Shape 164"/>
          <p:cNvSpPr/>
          <p:nvPr>
            <p:ph type="title"/>
          </p:nvPr>
        </p:nvSpPr>
        <p:spPr>
          <a:xfrm>
            <a:off x="971550" y="44450"/>
            <a:ext cx="6840539" cy="1296988"/>
          </a:xfrm>
          <a:prstGeom prst="rect">
            <a:avLst/>
          </a:prstGeom>
        </p:spPr>
        <p:txBody>
          <a:bodyPr/>
          <a:lstStyle/>
          <a:p>
            <a:pPr lvl="0">
              <a:defRPr sz="1800">
                <a:solidFill>
                  <a:srgbClr val="000000"/>
                </a:solidFill>
              </a:defRPr>
            </a:pPr>
            <a:r>
              <a:rPr sz="3200">
                <a:solidFill>
                  <a:srgbClr val="005187"/>
                </a:solidFill>
              </a:rPr>
              <a:t>Click to edit Master title style</a:t>
            </a:r>
          </a:p>
        </p:txBody>
      </p:sp>
      <p:sp>
        <p:nvSpPr>
          <p:cNvPr id="165" name="Shape 165"/>
          <p:cNvSpPr/>
          <p:nvPr>
            <p:ph type="body" idx="1"/>
          </p:nvPr>
        </p:nvSpPr>
        <p:spPr>
          <a:xfrm>
            <a:off x="971550" y="1341437"/>
            <a:ext cx="7488239" cy="5516564"/>
          </a:xfrm>
          <a:prstGeom prst="rect">
            <a:avLst/>
          </a:prstGeom>
        </p:spPr>
        <p:txBody>
          <a:bodyPr/>
          <a:lstStyle>
            <a:lvl1pPr>
              <a:spcBef>
                <a:spcPts val="500"/>
              </a:spcBef>
              <a:defRPr sz="2400"/>
            </a:lvl1pPr>
            <a:lvl2pPr marL="800100" indent="-342900">
              <a:spcBef>
                <a:spcPts val="500"/>
              </a:spcBef>
              <a:defRPr sz="2400"/>
            </a:lvl2pPr>
            <a:lvl3pPr marL="1219200" indent="-304800">
              <a:spcBef>
                <a:spcPts val="500"/>
              </a:spcBef>
              <a:defRPr sz="2400"/>
            </a:lvl3pPr>
            <a:lvl4pPr marL="1714500" indent="-342900">
              <a:spcBef>
                <a:spcPts val="500"/>
              </a:spcBef>
              <a:defRPr sz="2400"/>
            </a:lvl4pPr>
            <a:lvl5pPr marL="2220685" indent="-391885">
              <a:spcBef>
                <a:spcPts val="500"/>
              </a:spcBef>
              <a:defRPr sz="2400"/>
            </a:lvl5pPr>
          </a:lstStyle>
          <a:p>
            <a:pPr lvl="0">
              <a:defRPr sz="1800">
                <a:solidFill>
                  <a:srgbClr val="000000"/>
                </a:solidFill>
              </a:defRPr>
            </a:pPr>
            <a:r>
              <a:rPr sz="2400">
                <a:solidFill>
                  <a:srgbClr val="005187"/>
                </a:solidFill>
              </a:rPr>
              <a:t>Click to edit Master text styles</a:t>
            </a:r>
            <a:endParaRPr sz="2400">
              <a:solidFill>
                <a:srgbClr val="005187"/>
              </a:solidFill>
            </a:endParaRPr>
          </a:p>
          <a:p>
            <a:pPr lvl="1">
              <a:defRPr sz="1800">
                <a:solidFill>
                  <a:srgbClr val="000000"/>
                </a:solidFill>
              </a:defRPr>
            </a:pPr>
            <a:r>
              <a:rPr sz="2400">
                <a:solidFill>
                  <a:srgbClr val="005187"/>
                </a:solidFill>
              </a:rPr>
              <a:t>Second level</a:t>
            </a:r>
            <a:endParaRPr sz="2400">
              <a:solidFill>
                <a:srgbClr val="005187"/>
              </a:solidFill>
            </a:endParaRPr>
          </a:p>
          <a:p>
            <a:pPr lvl="2">
              <a:defRPr sz="1800">
                <a:solidFill>
                  <a:srgbClr val="000000"/>
                </a:solidFill>
              </a:defRPr>
            </a:pPr>
            <a:r>
              <a:rPr sz="2400">
                <a:solidFill>
                  <a:srgbClr val="005187"/>
                </a:solidFill>
              </a:rPr>
              <a:t>Third level</a:t>
            </a:r>
            <a:endParaRPr sz="2400">
              <a:solidFill>
                <a:srgbClr val="005187"/>
              </a:solidFill>
            </a:endParaRPr>
          </a:p>
          <a:p>
            <a:pPr lvl="3">
              <a:defRPr sz="1800">
                <a:solidFill>
                  <a:srgbClr val="000000"/>
                </a:solidFill>
              </a:defRPr>
            </a:pPr>
            <a:r>
              <a:rPr sz="2400">
                <a:solidFill>
                  <a:srgbClr val="005187"/>
                </a:solidFill>
              </a:rPr>
              <a:t>Fourth level</a:t>
            </a:r>
            <a:endParaRPr sz="2400">
              <a:solidFill>
                <a:srgbClr val="005187"/>
              </a:solidFill>
            </a:endParaRPr>
          </a:p>
          <a:p>
            <a:pPr lvl="4">
              <a:defRPr sz="1800">
                <a:solidFill>
                  <a:srgbClr val="000000"/>
                </a:solidFill>
              </a:defRPr>
            </a:pPr>
            <a:r>
              <a:rPr sz="2400">
                <a:solidFill>
                  <a:srgbClr val="005187"/>
                </a:solidFill>
              </a:rPr>
              <a:t>Fifth level</a:t>
            </a:r>
          </a:p>
        </p:txBody>
      </p:sp>
    </p:spTree>
  </p:cSld>
  <p:clrMapOvr>
    <a:masterClrMapping/>
  </p:clrMapOvr>
  <p:transition spd="med" advClick="1"/>
</p:sldLayout>
</file>

<file path=ppt/slideLayouts/slideLayout57.xml><?xml version="1.0" encoding="utf-8"?>
<p:sldLayout xmlns:a="http://schemas.openxmlformats.org/drawingml/2006/main" xmlns:r="http://schemas.openxmlformats.org/officeDocument/2006/relationships" xmlns:p="http://schemas.openxmlformats.org/presentationml/2006/main" type="tx" showMasterSp="1" showMasterPhAnim="1">
  <p:cSld name="3_Title and Content">
    <p:spTree>
      <p:nvGrpSpPr>
        <p:cNvPr id="1" name=""/>
        <p:cNvGrpSpPr/>
        <p:nvPr/>
      </p:nvGrpSpPr>
      <p:grpSpPr>
        <a:xfrm>
          <a:off x="0" y="0"/>
          <a:ext cx="0" cy="0"/>
          <a:chOff x="0" y="0"/>
          <a:chExt cx="0" cy="0"/>
        </a:xfrm>
      </p:grpSpPr>
      <p:sp>
        <p:nvSpPr>
          <p:cNvPr id="167" name="Shape 167"/>
          <p:cNvSpPr/>
          <p:nvPr>
            <p:ph type="title"/>
          </p:nvPr>
        </p:nvSpPr>
        <p:spPr>
          <a:xfrm>
            <a:off x="971550" y="44450"/>
            <a:ext cx="6840539" cy="1296988"/>
          </a:xfrm>
          <a:prstGeom prst="rect">
            <a:avLst/>
          </a:prstGeom>
        </p:spPr>
        <p:txBody>
          <a:bodyPr/>
          <a:lstStyle/>
          <a:p>
            <a:pPr lvl="0">
              <a:defRPr sz="1800">
                <a:solidFill>
                  <a:srgbClr val="000000"/>
                </a:solidFill>
              </a:defRPr>
            </a:pPr>
            <a:r>
              <a:rPr sz="3200">
                <a:solidFill>
                  <a:srgbClr val="005187"/>
                </a:solidFill>
              </a:rPr>
              <a:t>Click to edit Master title style</a:t>
            </a:r>
          </a:p>
        </p:txBody>
      </p:sp>
      <p:sp>
        <p:nvSpPr>
          <p:cNvPr id="168" name="Shape 168"/>
          <p:cNvSpPr/>
          <p:nvPr>
            <p:ph type="body" idx="1"/>
          </p:nvPr>
        </p:nvSpPr>
        <p:spPr>
          <a:xfrm>
            <a:off x="971550" y="1341437"/>
            <a:ext cx="7488239" cy="5516564"/>
          </a:xfrm>
          <a:prstGeom prst="rect">
            <a:avLst/>
          </a:prstGeom>
        </p:spPr>
        <p:txBody>
          <a:bodyPr/>
          <a:lstStyle>
            <a:lvl1pPr>
              <a:spcBef>
                <a:spcPts val="500"/>
              </a:spcBef>
              <a:defRPr sz="2400"/>
            </a:lvl1pPr>
            <a:lvl2pPr marL="800100" indent="-342900">
              <a:spcBef>
                <a:spcPts val="500"/>
              </a:spcBef>
              <a:defRPr sz="2400"/>
            </a:lvl2pPr>
            <a:lvl3pPr marL="1219200" indent="-304800">
              <a:spcBef>
                <a:spcPts val="500"/>
              </a:spcBef>
              <a:defRPr sz="2400"/>
            </a:lvl3pPr>
            <a:lvl4pPr marL="1714500" indent="-342900">
              <a:spcBef>
                <a:spcPts val="500"/>
              </a:spcBef>
              <a:defRPr sz="2400"/>
            </a:lvl4pPr>
            <a:lvl5pPr marL="2220685" indent="-391885">
              <a:spcBef>
                <a:spcPts val="500"/>
              </a:spcBef>
              <a:defRPr sz="2400"/>
            </a:lvl5pPr>
          </a:lstStyle>
          <a:p>
            <a:pPr lvl="0">
              <a:defRPr sz="1800">
                <a:solidFill>
                  <a:srgbClr val="000000"/>
                </a:solidFill>
              </a:defRPr>
            </a:pPr>
            <a:r>
              <a:rPr sz="2400">
                <a:solidFill>
                  <a:srgbClr val="005187"/>
                </a:solidFill>
              </a:rPr>
              <a:t>Click to edit Master text styles</a:t>
            </a:r>
            <a:endParaRPr sz="2400">
              <a:solidFill>
                <a:srgbClr val="005187"/>
              </a:solidFill>
            </a:endParaRPr>
          </a:p>
          <a:p>
            <a:pPr lvl="1">
              <a:defRPr sz="1800">
                <a:solidFill>
                  <a:srgbClr val="000000"/>
                </a:solidFill>
              </a:defRPr>
            </a:pPr>
            <a:r>
              <a:rPr sz="2400">
                <a:solidFill>
                  <a:srgbClr val="005187"/>
                </a:solidFill>
              </a:rPr>
              <a:t>Second level</a:t>
            </a:r>
            <a:endParaRPr sz="2400">
              <a:solidFill>
                <a:srgbClr val="005187"/>
              </a:solidFill>
            </a:endParaRPr>
          </a:p>
          <a:p>
            <a:pPr lvl="2">
              <a:defRPr sz="1800">
                <a:solidFill>
                  <a:srgbClr val="000000"/>
                </a:solidFill>
              </a:defRPr>
            </a:pPr>
            <a:r>
              <a:rPr sz="2400">
                <a:solidFill>
                  <a:srgbClr val="005187"/>
                </a:solidFill>
              </a:rPr>
              <a:t>Third level</a:t>
            </a:r>
            <a:endParaRPr sz="2400">
              <a:solidFill>
                <a:srgbClr val="005187"/>
              </a:solidFill>
            </a:endParaRPr>
          </a:p>
          <a:p>
            <a:pPr lvl="3">
              <a:defRPr sz="1800">
                <a:solidFill>
                  <a:srgbClr val="000000"/>
                </a:solidFill>
              </a:defRPr>
            </a:pPr>
            <a:r>
              <a:rPr sz="2400">
                <a:solidFill>
                  <a:srgbClr val="005187"/>
                </a:solidFill>
              </a:rPr>
              <a:t>Fourth level</a:t>
            </a:r>
            <a:endParaRPr sz="2400">
              <a:solidFill>
                <a:srgbClr val="005187"/>
              </a:solidFill>
            </a:endParaRPr>
          </a:p>
          <a:p>
            <a:pPr lvl="4">
              <a:defRPr sz="1800">
                <a:solidFill>
                  <a:srgbClr val="000000"/>
                </a:solidFill>
              </a:defRPr>
            </a:pPr>
            <a:r>
              <a:rPr sz="2400">
                <a:solidFill>
                  <a:srgbClr val="005187"/>
                </a:solidFill>
              </a:rPr>
              <a:t>Fifth level</a:t>
            </a:r>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Only">
    <p:spTree>
      <p:nvGrpSpPr>
        <p:cNvPr id="1" name=""/>
        <p:cNvGrpSpPr/>
        <p:nvPr/>
      </p:nvGrpSpPr>
      <p:grpSpPr>
        <a:xfrm>
          <a:off x="0" y="0"/>
          <a:ext cx="0" cy="0"/>
          <a:chOff x="0" y="0"/>
          <a:chExt cx="0" cy="0"/>
        </a:xfrm>
      </p:grpSpPr>
      <p:sp>
        <p:nvSpPr>
          <p:cNvPr id="24" name="Shape 24"/>
          <p:cNvSpPr/>
          <p:nvPr>
            <p:ph type="title"/>
          </p:nvPr>
        </p:nvSpPr>
        <p:spPr>
          <a:xfrm>
            <a:off x="971550" y="0"/>
            <a:ext cx="6840539" cy="1385889"/>
          </a:xfrm>
          <a:prstGeom prst="rect">
            <a:avLst/>
          </a:prstGeom>
        </p:spPr>
        <p:txBody>
          <a:bodyPr/>
          <a:lstStyle/>
          <a:p>
            <a:pPr lvl="0">
              <a:defRPr sz="1800">
                <a:solidFill>
                  <a:srgbClr val="000000"/>
                </a:solidFill>
              </a:defRPr>
            </a:pPr>
            <a:r>
              <a:rPr sz="3200">
                <a:solidFill>
                  <a:srgbClr val="005187"/>
                </a:solidFill>
              </a:rPr>
              <a:t>Click to edit Master title style</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Content with Caption">
    <p:spTree>
      <p:nvGrpSpPr>
        <p:cNvPr id="1" name=""/>
        <p:cNvGrpSpPr/>
        <p:nvPr/>
      </p:nvGrpSpPr>
      <p:grpSpPr>
        <a:xfrm>
          <a:off x="0" y="0"/>
          <a:ext cx="0" cy="0"/>
          <a:chOff x="0" y="0"/>
          <a:chExt cx="0" cy="0"/>
        </a:xfrm>
      </p:grpSpPr>
      <p:sp>
        <p:nvSpPr>
          <p:cNvPr id="27" name="Shape 27"/>
          <p:cNvSpPr/>
          <p:nvPr>
            <p:ph type="title"/>
          </p:nvPr>
        </p:nvSpPr>
        <p:spPr>
          <a:xfrm>
            <a:off x="457200" y="0"/>
            <a:ext cx="3008314" cy="1435100"/>
          </a:xfrm>
          <a:prstGeom prst="rect">
            <a:avLst/>
          </a:prstGeom>
        </p:spPr>
        <p:txBody>
          <a:bodyPr anchor="b"/>
          <a:lstStyle>
            <a:lvl1pPr>
              <a:defRPr b="1" sz="2000"/>
            </a:lvl1pPr>
          </a:lstStyle>
          <a:p>
            <a:pPr lvl="0">
              <a:defRPr b="0" sz="1800">
                <a:solidFill>
                  <a:srgbClr val="000000"/>
                </a:solidFill>
              </a:defRPr>
            </a:pPr>
            <a:r>
              <a:rPr b="1" sz="2000">
                <a:solidFill>
                  <a:srgbClr val="005187"/>
                </a:solidFill>
              </a:rPr>
              <a:t>Click to edit Master title style</a:t>
            </a:r>
          </a:p>
        </p:txBody>
      </p:sp>
      <p:sp>
        <p:nvSpPr>
          <p:cNvPr id="28" name="Shape 28"/>
          <p:cNvSpPr/>
          <p:nvPr>
            <p:ph type="body" idx="1"/>
          </p:nvPr>
        </p:nvSpPr>
        <p:spPr>
          <a:xfrm>
            <a:off x="3575050" y="273050"/>
            <a:ext cx="5111750" cy="6584950"/>
          </a:xfrm>
          <a:prstGeom prst="rect">
            <a:avLst/>
          </a:prstGeom>
        </p:spPr>
        <p:txBody>
          <a:bodyPr/>
          <a:lstStyle>
            <a:lvl1pPr>
              <a:spcBef>
                <a:spcPts val="700"/>
              </a:spcBef>
              <a:defRPr sz="3200"/>
            </a:lvl1pPr>
            <a:lvl2pPr marL="783771" indent="-326571">
              <a:spcBef>
                <a:spcPts val="700"/>
              </a:spcBef>
              <a:defRPr sz="3200"/>
            </a:lvl2pPr>
            <a:lvl3pPr marL="1219200" indent="-304800">
              <a:spcBef>
                <a:spcPts val="700"/>
              </a:spcBef>
              <a:defRPr sz="3200"/>
            </a:lvl3pPr>
            <a:lvl4pPr marL="1737360" indent="-365760">
              <a:spcBef>
                <a:spcPts val="700"/>
              </a:spcBef>
              <a:defRPr sz="3200"/>
            </a:lvl4pPr>
            <a:lvl5pPr marL="2194560" indent="-365760">
              <a:spcBef>
                <a:spcPts val="700"/>
              </a:spcBef>
              <a:defRPr sz="3200"/>
            </a:lvl5pPr>
          </a:lstStyle>
          <a:p>
            <a:pPr lvl="0">
              <a:defRPr sz="1800">
                <a:solidFill>
                  <a:srgbClr val="000000"/>
                </a:solidFill>
              </a:defRPr>
            </a:pPr>
            <a:r>
              <a:rPr sz="3200">
                <a:solidFill>
                  <a:srgbClr val="005187"/>
                </a:solidFill>
              </a:rPr>
              <a:t>Click to edit Master text styles</a:t>
            </a:r>
            <a:endParaRPr sz="3200">
              <a:solidFill>
                <a:srgbClr val="005187"/>
              </a:solidFill>
            </a:endParaRPr>
          </a:p>
          <a:p>
            <a:pPr lvl="1">
              <a:defRPr sz="1800">
                <a:solidFill>
                  <a:srgbClr val="000000"/>
                </a:solidFill>
              </a:defRPr>
            </a:pPr>
            <a:r>
              <a:rPr sz="3200">
                <a:solidFill>
                  <a:srgbClr val="005187"/>
                </a:solidFill>
              </a:rPr>
              <a:t>Second level</a:t>
            </a:r>
            <a:endParaRPr sz="3200">
              <a:solidFill>
                <a:srgbClr val="005187"/>
              </a:solidFill>
            </a:endParaRPr>
          </a:p>
          <a:p>
            <a:pPr lvl="2">
              <a:defRPr sz="1800">
                <a:solidFill>
                  <a:srgbClr val="000000"/>
                </a:solidFill>
              </a:defRPr>
            </a:pPr>
            <a:r>
              <a:rPr sz="3200">
                <a:solidFill>
                  <a:srgbClr val="005187"/>
                </a:solidFill>
              </a:rPr>
              <a:t>Third level</a:t>
            </a:r>
            <a:endParaRPr sz="3200">
              <a:solidFill>
                <a:srgbClr val="005187"/>
              </a:solidFill>
            </a:endParaRPr>
          </a:p>
          <a:p>
            <a:pPr lvl="3">
              <a:defRPr sz="1800">
                <a:solidFill>
                  <a:srgbClr val="000000"/>
                </a:solidFill>
              </a:defRPr>
            </a:pPr>
            <a:r>
              <a:rPr sz="3200">
                <a:solidFill>
                  <a:srgbClr val="005187"/>
                </a:solidFill>
              </a:rPr>
              <a:t>Fourth level</a:t>
            </a:r>
            <a:endParaRPr sz="3200">
              <a:solidFill>
                <a:srgbClr val="005187"/>
              </a:solidFill>
            </a:endParaRPr>
          </a:p>
          <a:p>
            <a:pPr lvl="4">
              <a:defRPr sz="1800">
                <a:solidFill>
                  <a:srgbClr val="000000"/>
                </a:solidFill>
              </a:defRPr>
            </a:pPr>
            <a:r>
              <a:rPr sz="3200">
                <a:solidFill>
                  <a:srgbClr val="005187"/>
                </a:solidFill>
              </a:rPr>
              <a:t>Fifth level</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icture with Caption">
    <p:spTree>
      <p:nvGrpSpPr>
        <p:cNvPr id="1" name=""/>
        <p:cNvGrpSpPr/>
        <p:nvPr/>
      </p:nvGrpSpPr>
      <p:grpSpPr>
        <a:xfrm>
          <a:off x="0" y="0"/>
          <a:ext cx="0" cy="0"/>
          <a:chOff x="0" y="0"/>
          <a:chExt cx="0" cy="0"/>
        </a:xfrm>
      </p:grpSpPr>
      <p:sp>
        <p:nvSpPr>
          <p:cNvPr id="30" name="Shape 30"/>
          <p:cNvSpPr/>
          <p:nvPr>
            <p:ph type="title"/>
          </p:nvPr>
        </p:nvSpPr>
        <p:spPr>
          <a:xfrm>
            <a:off x="1792288" y="4800600"/>
            <a:ext cx="5486401" cy="566738"/>
          </a:xfrm>
          <a:prstGeom prst="rect">
            <a:avLst/>
          </a:prstGeom>
        </p:spPr>
        <p:txBody>
          <a:bodyPr anchor="b"/>
          <a:lstStyle>
            <a:lvl1pPr>
              <a:defRPr b="1" sz="2000"/>
            </a:lvl1pPr>
          </a:lstStyle>
          <a:p>
            <a:pPr lvl="0">
              <a:defRPr b="0" sz="1800">
                <a:solidFill>
                  <a:srgbClr val="000000"/>
                </a:solidFill>
              </a:defRPr>
            </a:pPr>
            <a:r>
              <a:rPr b="1" sz="2000">
                <a:solidFill>
                  <a:srgbClr val="005187"/>
                </a:solidFill>
              </a:rPr>
              <a:t>Click to edit Master title style</a:t>
            </a:r>
          </a:p>
        </p:txBody>
      </p:sp>
      <p:sp>
        <p:nvSpPr>
          <p:cNvPr id="31" name="Shape 31"/>
          <p:cNvSpPr/>
          <p:nvPr>
            <p:ph type="body" idx="1"/>
          </p:nvPr>
        </p:nvSpPr>
        <p:spPr>
          <a:xfrm>
            <a:off x="1792288" y="5367337"/>
            <a:ext cx="5486401" cy="804863"/>
          </a:xfrm>
          <a:prstGeom prst="rect">
            <a:avLst/>
          </a:prstGeom>
        </p:spPr>
        <p:txBody>
          <a:bodyPr/>
          <a:lstStyle>
            <a:lvl1pPr marL="0" indent="0">
              <a:spcBef>
                <a:spcPts val="300"/>
              </a:spcBef>
              <a:buClrTx/>
              <a:buSzTx/>
              <a:buNone/>
              <a:defRPr sz="1400"/>
            </a:lvl1pPr>
          </a:lstStyle>
          <a:p>
            <a:pPr lvl="0">
              <a:defRPr sz="1800">
                <a:solidFill>
                  <a:srgbClr val="000000"/>
                </a:solidFill>
              </a:defRPr>
            </a:pPr>
            <a:r>
              <a:rPr sz="1400">
                <a:solidFill>
                  <a:srgbClr val="005187"/>
                </a:solidFill>
              </a:rPr>
              <a:t>Click to edit Master text styles</a:t>
            </a:r>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 Id="rId16" Type="http://schemas.openxmlformats.org/officeDocument/2006/relationships/slideLayout" Target="../slideLayouts/slideLayout13.xml"/><Relationship Id="rId17" Type="http://schemas.openxmlformats.org/officeDocument/2006/relationships/slideLayout" Target="../slideLayouts/slideLayout14.xml"/><Relationship Id="rId18" Type="http://schemas.openxmlformats.org/officeDocument/2006/relationships/slideLayout" Target="../slideLayouts/slideLayout15.xml"/><Relationship Id="rId19" Type="http://schemas.openxmlformats.org/officeDocument/2006/relationships/slideLayout" Target="../slideLayouts/slideLayout16.xml"/><Relationship Id="rId20" Type="http://schemas.openxmlformats.org/officeDocument/2006/relationships/slideLayout" Target="../slideLayouts/slideLayout17.xml"/><Relationship Id="rId21" Type="http://schemas.openxmlformats.org/officeDocument/2006/relationships/slideLayout" Target="../slideLayouts/slideLayout18.xml"/><Relationship Id="rId22" Type="http://schemas.openxmlformats.org/officeDocument/2006/relationships/slideLayout" Target="../slideLayouts/slideLayout19.xml"/><Relationship Id="rId23" Type="http://schemas.openxmlformats.org/officeDocument/2006/relationships/slideLayout" Target="../slideLayouts/slideLayout20.xml"/><Relationship Id="rId24" Type="http://schemas.openxmlformats.org/officeDocument/2006/relationships/slideLayout" Target="../slideLayouts/slideLayout21.xml"/><Relationship Id="rId25" Type="http://schemas.openxmlformats.org/officeDocument/2006/relationships/slideLayout" Target="../slideLayouts/slideLayout22.xml"/><Relationship Id="rId26" Type="http://schemas.openxmlformats.org/officeDocument/2006/relationships/slideLayout" Target="../slideLayouts/slideLayout23.xml"/><Relationship Id="rId27" Type="http://schemas.openxmlformats.org/officeDocument/2006/relationships/slideLayout" Target="../slideLayouts/slideLayout24.xml"/><Relationship Id="rId28" Type="http://schemas.openxmlformats.org/officeDocument/2006/relationships/slideLayout" Target="../slideLayouts/slideLayout25.xml"/><Relationship Id="rId29" Type="http://schemas.openxmlformats.org/officeDocument/2006/relationships/slideLayout" Target="../slideLayouts/slideLayout26.xml"/><Relationship Id="rId30" Type="http://schemas.openxmlformats.org/officeDocument/2006/relationships/slideLayout" Target="../slideLayouts/slideLayout27.xml"/><Relationship Id="rId31" Type="http://schemas.openxmlformats.org/officeDocument/2006/relationships/slideLayout" Target="../slideLayouts/slideLayout28.xml"/><Relationship Id="rId32" Type="http://schemas.openxmlformats.org/officeDocument/2006/relationships/slideLayout" Target="../slideLayouts/slideLayout29.xml"/><Relationship Id="rId33" Type="http://schemas.openxmlformats.org/officeDocument/2006/relationships/slideLayout" Target="../slideLayouts/slideLayout30.xml"/><Relationship Id="rId34" Type="http://schemas.openxmlformats.org/officeDocument/2006/relationships/slideLayout" Target="../slideLayouts/slideLayout31.xml"/><Relationship Id="rId35" Type="http://schemas.openxmlformats.org/officeDocument/2006/relationships/slideLayout" Target="../slideLayouts/slideLayout32.xml"/><Relationship Id="rId36" Type="http://schemas.openxmlformats.org/officeDocument/2006/relationships/slideLayout" Target="../slideLayouts/slideLayout33.xml"/><Relationship Id="rId37" Type="http://schemas.openxmlformats.org/officeDocument/2006/relationships/slideLayout" Target="../slideLayouts/slideLayout34.xml"/><Relationship Id="rId38" Type="http://schemas.openxmlformats.org/officeDocument/2006/relationships/slideLayout" Target="../slideLayouts/slideLayout35.xml"/><Relationship Id="rId39" Type="http://schemas.openxmlformats.org/officeDocument/2006/relationships/slideLayout" Target="../slideLayouts/slideLayout36.xml"/><Relationship Id="rId40" Type="http://schemas.openxmlformats.org/officeDocument/2006/relationships/slideLayout" Target="../slideLayouts/slideLayout37.xml"/><Relationship Id="rId41" Type="http://schemas.openxmlformats.org/officeDocument/2006/relationships/slideLayout" Target="../slideLayouts/slideLayout38.xml"/><Relationship Id="rId42" Type="http://schemas.openxmlformats.org/officeDocument/2006/relationships/slideLayout" Target="../slideLayouts/slideLayout39.xml"/><Relationship Id="rId43" Type="http://schemas.openxmlformats.org/officeDocument/2006/relationships/slideLayout" Target="../slideLayouts/slideLayout40.xml"/><Relationship Id="rId44" Type="http://schemas.openxmlformats.org/officeDocument/2006/relationships/slideLayout" Target="../slideLayouts/slideLayout41.xml"/><Relationship Id="rId45" Type="http://schemas.openxmlformats.org/officeDocument/2006/relationships/slideLayout" Target="../slideLayouts/slideLayout42.xml"/><Relationship Id="rId46" Type="http://schemas.openxmlformats.org/officeDocument/2006/relationships/slideLayout" Target="../slideLayouts/slideLayout43.xml"/><Relationship Id="rId47" Type="http://schemas.openxmlformats.org/officeDocument/2006/relationships/slideLayout" Target="../slideLayouts/slideLayout44.xml"/><Relationship Id="rId48" Type="http://schemas.openxmlformats.org/officeDocument/2006/relationships/slideLayout" Target="../slideLayouts/slideLayout45.xml"/><Relationship Id="rId49" Type="http://schemas.openxmlformats.org/officeDocument/2006/relationships/slideLayout" Target="../slideLayouts/slideLayout46.xml"/><Relationship Id="rId50" Type="http://schemas.openxmlformats.org/officeDocument/2006/relationships/slideLayout" Target="../slideLayouts/slideLayout47.xml"/><Relationship Id="rId51" Type="http://schemas.openxmlformats.org/officeDocument/2006/relationships/slideLayout" Target="../slideLayouts/slideLayout48.xml"/><Relationship Id="rId52" Type="http://schemas.openxmlformats.org/officeDocument/2006/relationships/slideLayout" Target="../slideLayouts/slideLayout49.xml"/><Relationship Id="rId53" Type="http://schemas.openxmlformats.org/officeDocument/2006/relationships/slideLayout" Target="../slideLayouts/slideLayout50.xml"/><Relationship Id="rId54" Type="http://schemas.openxmlformats.org/officeDocument/2006/relationships/slideLayout" Target="../slideLayouts/slideLayout51.xml"/><Relationship Id="rId55" Type="http://schemas.openxmlformats.org/officeDocument/2006/relationships/slideLayout" Target="../slideLayouts/slideLayout52.xml"/><Relationship Id="rId56" Type="http://schemas.openxmlformats.org/officeDocument/2006/relationships/slideLayout" Target="../slideLayouts/slideLayout53.xml"/><Relationship Id="rId57" Type="http://schemas.openxmlformats.org/officeDocument/2006/relationships/slideLayout" Target="../slideLayouts/slideLayout54.xml"/><Relationship Id="rId58" Type="http://schemas.openxmlformats.org/officeDocument/2006/relationships/slideLayout" Target="../slideLayouts/slideLayout55.xml"/><Relationship Id="rId59" Type="http://schemas.openxmlformats.org/officeDocument/2006/relationships/slideLayout" Target="../slideLayouts/slideLayout56.xml"/><Relationship Id="rId60"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2" name="image2.png" descr="FINAL LOGO"/>
          <p:cNvPicPr/>
          <p:nvPr/>
        </p:nvPicPr>
        <p:blipFill>
          <a:blip r:embed="rId3">
            <a:extLst/>
          </a:blip>
          <a:stretch>
            <a:fillRect/>
          </a:stretch>
        </p:blipFill>
        <p:spPr>
          <a:xfrm>
            <a:off x="7812088" y="188912"/>
            <a:ext cx="1193801" cy="971551"/>
          </a:xfrm>
          <a:prstGeom prst="rect">
            <a:avLst/>
          </a:prstGeom>
          <a:ln w="12700">
            <a:miter lim="400000"/>
          </a:ln>
        </p:spPr>
      </p:pic>
      <p:sp>
        <p:nvSpPr>
          <p:cNvPr id="3" name="Shape 3"/>
          <p:cNvSpPr/>
          <p:nvPr>
            <p:ph type="title"/>
          </p:nvPr>
        </p:nvSpPr>
        <p:spPr>
          <a:xfrm>
            <a:off x="990600" y="0"/>
            <a:ext cx="6840539" cy="1008063"/>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lvl="0">
              <a:defRPr sz="1800">
                <a:solidFill>
                  <a:srgbClr val="000000"/>
                </a:solidFill>
              </a:defRPr>
            </a:pPr>
            <a:r>
              <a:rPr sz="3200">
                <a:solidFill>
                  <a:srgbClr val="005187"/>
                </a:solidFill>
              </a:rPr>
              <a:t>Click to edit Master title style</a:t>
            </a:r>
          </a:p>
        </p:txBody>
      </p:sp>
      <p:sp>
        <p:nvSpPr>
          <p:cNvPr id="4" name="Shape 4"/>
          <p:cNvSpPr/>
          <p:nvPr>
            <p:ph type="body" idx="1"/>
          </p:nvPr>
        </p:nvSpPr>
        <p:spPr>
          <a:xfrm>
            <a:off x="971550" y="1341437"/>
            <a:ext cx="3667125" cy="5516564"/>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lvl="0">
              <a:defRPr sz="1800">
                <a:solidFill>
                  <a:srgbClr val="000000"/>
                </a:solidFill>
              </a:defRPr>
            </a:pPr>
            <a:r>
              <a:rPr sz="2800">
                <a:solidFill>
                  <a:srgbClr val="005187"/>
                </a:solidFill>
              </a:rPr>
              <a:t>Click to edit Master text styles</a:t>
            </a:r>
            <a:endParaRPr sz="2800">
              <a:solidFill>
                <a:srgbClr val="005187"/>
              </a:solidFill>
            </a:endParaRPr>
          </a:p>
          <a:p>
            <a:pPr lvl="1">
              <a:defRPr sz="1800">
                <a:solidFill>
                  <a:srgbClr val="000000"/>
                </a:solidFill>
              </a:defRPr>
            </a:pPr>
            <a:r>
              <a:rPr sz="2800">
                <a:solidFill>
                  <a:srgbClr val="005187"/>
                </a:solidFill>
              </a:rPr>
              <a:t>Second level</a:t>
            </a:r>
            <a:endParaRPr sz="2800">
              <a:solidFill>
                <a:srgbClr val="005187"/>
              </a:solidFill>
            </a:endParaRPr>
          </a:p>
          <a:p>
            <a:pPr lvl="2">
              <a:defRPr sz="1800">
                <a:solidFill>
                  <a:srgbClr val="000000"/>
                </a:solidFill>
              </a:defRPr>
            </a:pPr>
            <a:r>
              <a:rPr sz="2800">
                <a:solidFill>
                  <a:srgbClr val="005187"/>
                </a:solidFill>
              </a:rPr>
              <a:t>Third level</a:t>
            </a:r>
            <a:endParaRPr sz="2800">
              <a:solidFill>
                <a:srgbClr val="005187"/>
              </a:solidFill>
            </a:endParaRPr>
          </a:p>
          <a:p>
            <a:pPr lvl="3">
              <a:defRPr sz="1800">
                <a:solidFill>
                  <a:srgbClr val="000000"/>
                </a:solidFill>
              </a:defRPr>
            </a:pPr>
            <a:r>
              <a:rPr sz="2800">
                <a:solidFill>
                  <a:srgbClr val="005187"/>
                </a:solidFill>
              </a:rPr>
              <a:t>Fourth level</a:t>
            </a:r>
            <a:endParaRPr sz="2800">
              <a:solidFill>
                <a:srgbClr val="005187"/>
              </a:solidFill>
            </a:endParaRPr>
          </a:p>
          <a:p>
            <a:pPr lvl="4">
              <a:defRPr sz="1800">
                <a:solidFill>
                  <a:srgbClr val="000000"/>
                </a:solidFill>
              </a:defRPr>
            </a:pPr>
            <a:r>
              <a:rPr sz="2800">
                <a:solidFill>
                  <a:srgbClr val="005187"/>
                </a:solidFill>
              </a:rPr>
              <a:t>Fifth level</a:t>
            </a:r>
          </a:p>
        </p:txBody>
      </p:sp>
      <p:sp>
        <p:nvSpPr>
          <p:cNvPr id="5" name="Shape 5"/>
          <p:cNvSpPr/>
          <p:nvPr>
            <p:ph type="sldNum" sz="quarter" idx="2"/>
          </p:nvPr>
        </p:nvSpPr>
        <p:spPr>
          <a:xfrm>
            <a:off x="4356100" y="6454775"/>
            <a:ext cx="431800" cy="370840"/>
          </a:xfrm>
          <a:prstGeom prst="rect">
            <a:avLst/>
          </a:prstGeom>
          <a:ln w="12700">
            <a:miter lim="400000"/>
          </a:ln>
        </p:spPr>
        <p:txBody>
          <a:bodyPr lIns="45719" rIns="45719">
            <a:spAutoFit/>
          </a:bodyPr>
          <a:lstStyle/>
          <a:p>
            <a:pPr lvl="0"/>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 id="2147483663" r:id="rId18"/>
    <p:sldLayoutId id="2147483664" r:id="rId19"/>
    <p:sldLayoutId id="2147483665" r:id="rId20"/>
    <p:sldLayoutId id="2147483666" r:id="rId21"/>
    <p:sldLayoutId id="2147483667" r:id="rId22"/>
    <p:sldLayoutId id="2147483668" r:id="rId23"/>
    <p:sldLayoutId id="2147483669" r:id="rId24"/>
    <p:sldLayoutId id="2147483670" r:id="rId25"/>
    <p:sldLayoutId id="2147483671" r:id="rId26"/>
    <p:sldLayoutId id="2147483672" r:id="rId27"/>
    <p:sldLayoutId id="2147483673" r:id="rId28"/>
    <p:sldLayoutId id="2147483674" r:id="rId29"/>
    <p:sldLayoutId id="2147483675" r:id="rId30"/>
    <p:sldLayoutId id="2147483676" r:id="rId31"/>
    <p:sldLayoutId id="2147483677" r:id="rId32"/>
    <p:sldLayoutId id="2147483678" r:id="rId33"/>
    <p:sldLayoutId id="2147483679" r:id="rId34"/>
    <p:sldLayoutId id="2147483680" r:id="rId35"/>
    <p:sldLayoutId id="2147483681" r:id="rId36"/>
    <p:sldLayoutId id="2147483682" r:id="rId37"/>
    <p:sldLayoutId id="2147483683" r:id="rId38"/>
    <p:sldLayoutId id="2147483684" r:id="rId39"/>
    <p:sldLayoutId id="2147483685" r:id="rId40"/>
    <p:sldLayoutId id="2147483686" r:id="rId41"/>
    <p:sldLayoutId id="2147483687" r:id="rId42"/>
    <p:sldLayoutId id="2147483688" r:id="rId43"/>
    <p:sldLayoutId id="2147483689" r:id="rId44"/>
    <p:sldLayoutId id="2147483690" r:id="rId45"/>
    <p:sldLayoutId id="2147483691" r:id="rId46"/>
    <p:sldLayoutId id="2147483692" r:id="rId47"/>
    <p:sldLayoutId id="2147483693" r:id="rId48"/>
    <p:sldLayoutId id="2147483694" r:id="rId49"/>
    <p:sldLayoutId id="2147483695" r:id="rId50"/>
    <p:sldLayoutId id="2147483696" r:id="rId51"/>
    <p:sldLayoutId id="2147483697" r:id="rId52"/>
    <p:sldLayoutId id="2147483698" r:id="rId53"/>
    <p:sldLayoutId id="2147483699" r:id="rId54"/>
    <p:sldLayoutId id="2147483700" r:id="rId55"/>
    <p:sldLayoutId id="2147483701" r:id="rId56"/>
    <p:sldLayoutId id="2147483702" r:id="rId57"/>
    <p:sldLayoutId id="2147483703" r:id="rId58"/>
    <p:sldLayoutId id="2147483704" r:id="rId59"/>
    <p:sldLayoutId id="2147483705" r:id="rId60"/>
  </p:sldLayoutIdLst>
  <p:transition spd="med" advClick="1"/>
  <p:txStyles>
    <p:titleStyle>
      <a:lvl1pPr>
        <a:defRPr sz="3200">
          <a:solidFill>
            <a:srgbClr val="005187"/>
          </a:solidFill>
          <a:latin typeface="HelveticaNeueLT Std Med"/>
          <a:ea typeface="HelveticaNeueLT Std Med"/>
          <a:cs typeface="HelveticaNeueLT Std Med"/>
          <a:sym typeface="HelveticaNeueLT Std Med"/>
        </a:defRPr>
      </a:lvl1pPr>
      <a:lvl2pPr>
        <a:defRPr sz="3200">
          <a:solidFill>
            <a:srgbClr val="005187"/>
          </a:solidFill>
          <a:latin typeface="HelveticaNeueLT Std Med"/>
          <a:ea typeface="HelveticaNeueLT Std Med"/>
          <a:cs typeface="HelveticaNeueLT Std Med"/>
          <a:sym typeface="HelveticaNeueLT Std Med"/>
        </a:defRPr>
      </a:lvl2pPr>
      <a:lvl3pPr>
        <a:defRPr sz="3200">
          <a:solidFill>
            <a:srgbClr val="005187"/>
          </a:solidFill>
          <a:latin typeface="HelveticaNeueLT Std Med"/>
          <a:ea typeface="HelveticaNeueLT Std Med"/>
          <a:cs typeface="HelveticaNeueLT Std Med"/>
          <a:sym typeface="HelveticaNeueLT Std Med"/>
        </a:defRPr>
      </a:lvl3pPr>
      <a:lvl4pPr>
        <a:defRPr sz="3200">
          <a:solidFill>
            <a:srgbClr val="005187"/>
          </a:solidFill>
          <a:latin typeface="HelveticaNeueLT Std Med"/>
          <a:ea typeface="HelveticaNeueLT Std Med"/>
          <a:cs typeface="HelveticaNeueLT Std Med"/>
          <a:sym typeface="HelveticaNeueLT Std Med"/>
        </a:defRPr>
      </a:lvl4pPr>
      <a:lvl5pPr>
        <a:defRPr sz="3200">
          <a:solidFill>
            <a:srgbClr val="005187"/>
          </a:solidFill>
          <a:latin typeface="HelveticaNeueLT Std Med"/>
          <a:ea typeface="HelveticaNeueLT Std Med"/>
          <a:cs typeface="HelveticaNeueLT Std Med"/>
          <a:sym typeface="HelveticaNeueLT Std Med"/>
        </a:defRPr>
      </a:lvl5pPr>
      <a:lvl6pPr indent="457200">
        <a:defRPr sz="3200">
          <a:solidFill>
            <a:srgbClr val="005187"/>
          </a:solidFill>
          <a:latin typeface="HelveticaNeueLT Std Med"/>
          <a:ea typeface="HelveticaNeueLT Std Med"/>
          <a:cs typeface="HelveticaNeueLT Std Med"/>
          <a:sym typeface="HelveticaNeueLT Std Med"/>
        </a:defRPr>
      </a:lvl6pPr>
      <a:lvl7pPr indent="914400">
        <a:defRPr sz="3200">
          <a:solidFill>
            <a:srgbClr val="005187"/>
          </a:solidFill>
          <a:latin typeface="HelveticaNeueLT Std Med"/>
          <a:ea typeface="HelveticaNeueLT Std Med"/>
          <a:cs typeface="HelveticaNeueLT Std Med"/>
          <a:sym typeface="HelveticaNeueLT Std Med"/>
        </a:defRPr>
      </a:lvl7pPr>
      <a:lvl8pPr indent="1371600">
        <a:defRPr sz="3200">
          <a:solidFill>
            <a:srgbClr val="005187"/>
          </a:solidFill>
          <a:latin typeface="HelveticaNeueLT Std Med"/>
          <a:ea typeface="HelveticaNeueLT Std Med"/>
          <a:cs typeface="HelveticaNeueLT Std Med"/>
          <a:sym typeface="HelveticaNeueLT Std Med"/>
        </a:defRPr>
      </a:lvl8pPr>
      <a:lvl9pPr indent="1828800">
        <a:defRPr sz="3200">
          <a:solidFill>
            <a:srgbClr val="005187"/>
          </a:solidFill>
          <a:latin typeface="HelveticaNeueLT Std Med"/>
          <a:ea typeface="HelveticaNeueLT Std Med"/>
          <a:cs typeface="HelveticaNeueLT Std Med"/>
          <a:sym typeface="HelveticaNeueLT Std Med"/>
        </a:defRPr>
      </a:lvl9pPr>
    </p:titleStyle>
    <p:bodyStyle>
      <a:lvl1pPr marL="342900" indent="-342900">
        <a:spcBef>
          <a:spcPts val="600"/>
        </a:spcBef>
        <a:buClr>
          <a:srgbClr val="CB0B1F"/>
        </a:buClr>
        <a:buSzPct val="80000"/>
        <a:buChar char="•"/>
        <a:defRPr sz="2800">
          <a:solidFill>
            <a:srgbClr val="005187"/>
          </a:solidFill>
          <a:latin typeface="HelveticaNeueLT Std Thin"/>
          <a:ea typeface="HelveticaNeueLT Std Thin"/>
          <a:cs typeface="HelveticaNeueLT Std Thin"/>
          <a:sym typeface="HelveticaNeueLT Std Thin"/>
        </a:defRPr>
      </a:lvl1pPr>
      <a:lvl2pPr marL="790575" indent="-333375">
        <a:spcBef>
          <a:spcPts val="600"/>
        </a:spcBef>
        <a:buClr>
          <a:srgbClr val="CB0B1F"/>
        </a:buClr>
        <a:buSzPct val="100000"/>
        <a:buChar char="~"/>
        <a:defRPr sz="2800">
          <a:solidFill>
            <a:srgbClr val="005187"/>
          </a:solidFill>
          <a:latin typeface="HelveticaNeueLT Std Thin"/>
          <a:ea typeface="HelveticaNeueLT Std Thin"/>
          <a:cs typeface="HelveticaNeueLT Std Thin"/>
          <a:sym typeface="HelveticaNeueLT Std Thin"/>
        </a:defRPr>
      </a:lvl2pPr>
      <a:lvl3pPr marL="1234439" indent="-320039">
        <a:spcBef>
          <a:spcPts val="600"/>
        </a:spcBef>
        <a:buClr>
          <a:srgbClr val="CB0B1F"/>
        </a:buClr>
        <a:buSzPct val="80000"/>
        <a:buChar char="•"/>
        <a:defRPr sz="2800">
          <a:solidFill>
            <a:srgbClr val="005187"/>
          </a:solidFill>
          <a:latin typeface="HelveticaNeueLT Std Thin"/>
          <a:ea typeface="HelveticaNeueLT Std Thin"/>
          <a:cs typeface="HelveticaNeueLT Std Thin"/>
          <a:sym typeface="HelveticaNeueLT Std Thin"/>
        </a:defRPr>
      </a:lvl3pPr>
      <a:lvl4pPr marL="1727200" indent="-355600">
        <a:spcBef>
          <a:spcPts val="600"/>
        </a:spcBef>
        <a:buClr>
          <a:srgbClr val="CB0B1F"/>
        </a:buClr>
        <a:buSzPct val="100000"/>
        <a:buChar char="~"/>
        <a:defRPr sz="2800">
          <a:solidFill>
            <a:srgbClr val="005187"/>
          </a:solidFill>
          <a:latin typeface="HelveticaNeueLT Std Thin"/>
          <a:ea typeface="HelveticaNeueLT Std Thin"/>
          <a:cs typeface="HelveticaNeueLT Std Thin"/>
          <a:sym typeface="HelveticaNeueLT Std Thin"/>
        </a:defRPr>
      </a:lvl4pPr>
      <a:lvl5pPr marL="2228850" indent="-400050">
        <a:spcBef>
          <a:spcPts val="600"/>
        </a:spcBef>
        <a:buClr>
          <a:srgbClr val="CB0B1F"/>
        </a:buClr>
        <a:buSzPct val="100000"/>
        <a:buChar char="–"/>
        <a:defRPr sz="2800">
          <a:solidFill>
            <a:srgbClr val="005187"/>
          </a:solidFill>
          <a:latin typeface="HelveticaNeueLT Std Thin"/>
          <a:ea typeface="HelveticaNeueLT Std Thin"/>
          <a:cs typeface="HelveticaNeueLT Std Thin"/>
          <a:sym typeface="HelveticaNeueLT Std Thin"/>
        </a:defRPr>
      </a:lvl5pPr>
      <a:lvl6pPr marL="2686050" indent="-400050">
        <a:spcBef>
          <a:spcPts val="600"/>
        </a:spcBef>
        <a:buClr>
          <a:srgbClr val="CB0B1F"/>
        </a:buClr>
        <a:buSzPct val="100000"/>
        <a:buChar char="–"/>
        <a:defRPr sz="2800">
          <a:solidFill>
            <a:srgbClr val="005187"/>
          </a:solidFill>
          <a:latin typeface="HelveticaNeueLT Std Thin"/>
          <a:ea typeface="HelveticaNeueLT Std Thin"/>
          <a:cs typeface="HelveticaNeueLT Std Thin"/>
          <a:sym typeface="HelveticaNeueLT Std Thin"/>
        </a:defRPr>
      </a:lvl6pPr>
      <a:lvl7pPr marL="3143250" indent="-400050">
        <a:spcBef>
          <a:spcPts val="600"/>
        </a:spcBef>
        <a:buClr>
          <a:srgbClr val="CB0B1F"/>
        </a:buClr>
        <a:buSzPct val="100000"/>
        <a:buChar char="–"/>
        <a:defRPr sz="2800">
          <a:solidFill>
            <a:srgbClr val="005187"/>
          </a:solidFill>
          <a:latin typeface="HelveticaNeueLT Std Thin"/>
          <a:ea typeface="HelveticaNeueLT Std Thin"/>
          <a:cs typeface="HelveticaNeueLT Std Thin"/>
          <a:sym typeface="HelveticaNeueLT Std Thin"/>
        </a:defRPr>
      </a:lvl7pPr>
      <a:lvl8pPr marL="3600450" indent="-400050">
        <a:spcBef>
          <a:spcPts val="600"/>
        </a:spcBef>
        <a:buClr>
          <a:srgbClr val="CB0B1F"/>
        </a:buClr>
        <a:buSzPct val="100000"/>
        <a:buChar char="–"/>
        <a:defRPr sz="2800">
          <a:solidFill>
            <a:srgbClr val="005187"/>
          </a:solidFill>
          <a:latin typeface="HelveticaNeueLT Std Thin"/>
          <a:ea typeface="HelveticaNeueLT Std Thin"/>
          <a:cs typeface="HelveticaNeueLT Std Thin"/>
          <a:sym typeface="HelveticaNeueLT Std Thin"/>
        </a:defRPr>
      </a:lvl8pPr>
      <a:lvl9pPr marL="4057650" indent="-400050">
        <a:spcBef>
          <a:spcPts val="600"/>
        </a:spcBef>
        <a:buClr>
          <a:srgbClr val="CB0B1F"/>
        </a:buClr>
        <a:buSzPct val="100000"/>
        <a:buChar char="–"/>
        <a:defRPr sz="2800">
          <a:solidFill>
            <a:srgbClr val="005187"/>
          </a:solidFill>
          <a:latin typeface="HelveticaNeueLT Std Thin"/>
          <a:ea typeface="HelveticaNeueLT Std Thin"/>
          <a:cs typeface="HelveticaNeueLT Std Thin"/>
          <a:sym typeface="HelveticaNeueLT Std Thin"/>
        </a:defRPr>
      </a:lvl9pPr>
    </p:bodyStyle>
    <p:otherStyle>
      <a:lvl1pPr>
        <a:defRPr>
          <a:solidFill>
            <a:schemeClr val="tx1"/>
          </a:solidFill>
          <a:latin typeface="+mn-lt"/>
          <a:ea typeface="+mn-ea"/>
          <a:cs typeface="+mn-cs"/>
          <a:sym typeface="HelveticaNeueLT Std Thin"/>
        </a:defRPr>
      </a:lvl1pPr>
      <a:lvl2pPr indent="457200">
        <a:defRPr>
          <a:solidFill>
            <a:schemeClr val="tx1"/>
          </a:solidFill>
          <a:latin typeface="+mn-lt"/>
          <a:ea typeface="+mn-ea"/>
          <a:cs typeface="+mn-cs"/>
          <a:sym typeface="HelveticaNeueLT Std Thin"/>
        </a:defRPr>
      </a:lvl2pPr>
      <a:lvl3pPr indent="914400">
        <a:defRPr>
          <a:solidFill>
            <a:schemeClr val="tx1"/>
          </a:solidFill>
          <a:latin typeface="+mn-lt"/>
          <a:ea typeface="+mn-ea"/>
          <a:cs typeface="+mn-cs"/>
          <a:sym typeface="HelveticaNeueLT Std Thin"/>
        </a:defRPr>
      </a:lvl3pPr>
      <a:lvl4pPr indent="1371600">
        <a:defRPr>
          <a:solidFill>
            <a:schemeClr val="tx1"/>
          </a:solidFill>
          <a:latin typeface="+mn-lt"/>
          <a:ea typeface="+mn-ea"/>
          <a:cs typeface="+mn-cs"/>
          <a:sym typeface="HelveticaNeueLT Std Thin"/>
        </a:defRPr>
      </a:lvl4pPr>
      <a:lvl5pPr indent="1828800">
        <a:defRPr>
          <a:solidFill>
            <a:schemeClr val="tx1"/>
          </a:solidFill>
          <a:latin typeface="+mn-lt"/>
          <a:ea typeface="+mn-ea"/>
          <a:cs typeface="+mn-cs"/>
          <a:sym typeface="HelveticaNeueLT Std Thin"/>
        </a:defRPr>
      </a:lvl5pPr>
      <a:lvl6pPr indent="2286000">
        <a:defRPr>
          <a:solidFill>
            <a:schemeClr val="tx1"/>
          </a:solidFill>
          <a:latin typeface="+mn-lt"/>
          <a:ea typeface="+mn-ea"/>
          <a:cs typeface="+mn-cs"/>
          <a:sym typeface="HelveticaNeueLT Std Thin"/>
        </a:defRPr>
      </a:lvl6pPr>
      <a:lvl7pPr indent="2743200">
        <a:defRPr>
          <a:solidFill>
            <a:schemeClr val="tx1"/>
          </a:solidFill>
          <a:latin typeface="+mn-lt"/>
          <a:ea typeface="+mn-ea"/>
          <a:cs typeface="+mn-cs"/>
          <a:sym typeface="HelveticaNeueLT Std Thin"/>
        </a:defRPr>
      </a:lvl7pPr>
      <a:lvl8pPr indent="3200400">
        <a:defRPr>
          <a:solidFill>
            <a:schemeClr val="tx1"/>
          </a:solidFill>
          <a:latin typeface="+mn-lt"/>
          <a:ea typeface="+mn-ea"/>
          <a:cs typeface="+mn-cs"/>
          <a:sym typeface="HelveticaNeueLT Std Thin"/>
        </a:defRPr>
      </a:lvl8pPr>
      <a:lvl9pPr indent="3657600">
        <a:defRPr>
          <a:solidFill>
            <a:schemeClr val="tx1"/>
          </a:solidFill>
          <a:latin typeface="+mn-lt"/>
          <a:ea typeface="+mn-ea"/>
          <a:cs typeface="+mn-cs"/>
          <a:sym typeface="HelveticaNeueLT Std Thin"/>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jpe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png"/><Relationship Id="rId4" Type="http://schemas.openxmlformats.org/officeDocument/2006/relationships/image" Target="../media/image12.jpeg"/><Relationship Id="rId5" Type="http://schemas.openxmlformats.org/officeDocument/2006/relationships/image" Target="../media/image13.jpeg"/><Relationship Id="rId6" Type="http://schemas.openxmlformats.org/officeDocument/2006/relationships/image" Target="../media/image14.jpeg"/><Relationship Id="rId7" Type="http://schemas.openxmlformats.org/officeDocument/2006/relationships/image" Target="../media/image5.png"/><Relationship Id="rId8" Type="http://schemas.openxmlformats.org/officeDocument/2006/relationships/image" Target="../media/image15.jpeg"/><Relationship Id="rId9" Type="http://schemas.openxmlformats.org/officeDocument/2006/relationships/image" Target="../media/image16.jpe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7.jpe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18.jpeg"/><Relationship Id="rId7" Type="http://schemas.openxmlformats.org/officeDocument/2006/relationships/image" Target="../media/image19.jpeg"/><Relationship Id="rId8" Type="http://schemas.openxmlformats.org/officeDocument/2006/relationships/image" Target="../media/image9.png"/><Relationship Id="rId9" Type="http://schemas.openxmlformats.org/officeDocument/2006/relationships/image" Target="../media/image20.jpeg"/><Relationship Id="rId10" Type="http://schemas.openxmlformats.org/officeDocument/2006/relationships/image" Target="../media/image21.jpeg"/><Relationship Id="rId11" Type="http://schemas.openxmlformats.org/officeDocument/2006/relationships/image" Target="../media/image10.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22.jpeg"/><Relationship Id="rId16" Type="http://schemas.openxmlformats.org/officeDocument/2006/relationships/image" Target="../media/image23.jpeg"/><Relationship Id="rId17" Type="http://schemas.openxmlformats.org/officeDocument/2006/relationships/image" Target="../media/image14.png"/><Relationship Id="rId18" Type="http://schemas.openxmlformats.org/officeDocument/2006/relationships/image" Target="../media/image15.png"/><Relationship Id="rId19" Type="http://schemas.openxmlformats.org/officeDocument/2006/relationships/image" Target="../media/image16.png"/><Relationship Id="rId20" Type="http://schemas.openxmlformats.org/officeDocument/2006/relationships/image" Target="../media/image17.png"/><Relationship Id="rId21" Type="http://schemas.openxmlformats.org/officeDocument/2006/relationships/image" Target="../media/image18.png"/><Relationship Id="rId22" Type="http://schemas.openxmlformats.org/officeDocument/2006/relationships/image" Target="../media/image19.png"/><Relationship Id="rId23" Type="http://schemas.openxmlformats.org/officeDocument/2006/relationships/image" Target="../media/image20.png"/><Relationship Id="rId24" Type="http://schemas.openxmlformats.org/officeDocument/2006/relationships/image" Target="../media/image24.jpeg"/><Relationship Id="rId25" Type="http://schemas.openxmlformats.org/officeDocument/2006/relationships/image" Target="../media/image21.png"/><Relationship Id="rId26" Type="http://schemas.openxmlformats.org/officeDocument/2006/relationships/image" Target="../media/image22.png"/><Relationship Id="rId27" Type="http://schemas.openxmlformats.org/officeDocument/2006/relationships/image" Target="../media/image23.png"/><Relationship Id="rId28" Type="http://schemas.openxmlformats.org/officeDocument/2006/relationships/image" Target="../media/image24.png"/><Relationship Id="rId29" Type="http://schemas.openxmlformats.org/officeDocument/2006/relationships/image" Target="../media/image25.png"/><Relationship Id="rId30" Type="http://schemas.openxmlformats.org/officeDocument/2006/relationships/image" Target="../media/image26.png"/><Relationship Id="rId31" Type="http://schemas.openxmlformats.org/officeDocument/2006/relationships/image" Target="../media/image27.png"/><Relationship Id="rId32" Type="http://schemas.openxmlformats.org/officeDocument/2006/relationships/image" Target="../media/image28.png"/><Relationship Id="rId33" Type="http://schemas.openxmlformats.org/officeDocument/2006/relationships/image" Target="../media/image25.jpeg"/></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ahpn.org.uk/" TargetMode="External"/><Relationship Id="rId3" Type="http://schemas.openxmlformats.org/officeDocument/2006/relationships/hyperlink" Target="http://aarth.org/PastorsGB20041.pdf" TargetMode="External"/><Relationship Id="rId4" Type="http://schemas.openxmlformats.org/officeDocument/2006/relationships/hyperlink" Target="http://www.aids-alliance.org/" TargetMode="External"/><Relationship Id="rId5" Type="http://schemas.openxmlformats.org/officeDocument/2006/relationships/hyperlink" Target="http://www.stopaidsnow.org/" TargetMode="External"/><Relationship Id="rId6" Type="http://schemas.openxmlformats.org/officeDocument/2006/relationships/hyperlink" Target="http://www.christianaid.org.uk/" TargetMode="External"/><Relationship Id="rId7" Type="http://schemas.openxmlformats.org/officeDocument/2006/relationships/hyperlink" Target="http://www.presbyterianmission.org/ministries/phewa/pan/" TargetMode="External"/><Relationship Id="rId8" Type="http://schemas.openxmlformats.org/officeDocument/2006/relationships/hyperlink" Target="http://www.neac.org/" TargetMode="External"/><Relationship Id="rId9" Type="http://schemas.openxmlformats.org/officeDocument/2006/relationships/hyperlink" Target="http://naz.org.uk/" TargetMode="External"/><Relationship Id="rId10" Type="http://schemas.openxmlformats.org/officeDocument/2006/relationships/hyperlink" Target="http://www.caritas.org/" TargetMode="External"/><Relationship Id="rId11" Type="http://schemas.openxmlformats.org/officeDocument/2006/relationships/hyperlink" Target="http://www.tearfund.org/" TargetMode="External"/><Relationship Id="rId12" Type="http://schemas.openxmlformats.org/officeDocument/2006/relationships/hyperlink" Target="http://www.e-alliance.ch/" TargetMode="External"/><Relationship Id="rId13" Type="http://schemas.openxmlformats.org/officeDocument/2006/relationships/hyperlink" Target="http://www.balmingilead.org/" TargetMode="External"/><Relationship Id="rId14" Type="http://schemas.openxmlformats.org/officeDocument/2006/relationships/hyperlink" Target="http://www.stratshope.org/" TargetMode="External"/><Relationship Id="rId15" Type="http://schemas.openxmlformats.org/officeDocument/2006/relationships/hyperlink" Target="http://www.e-alliance.ch/en/s/hivaids/keep-the-promise/" TargetMode="External"/><Relationship Id="rId16" Type="http://schemas.openxmlformats.org/officeDocument/2006/relationships/hyperlink" Target="http://www.caps-uk.org/" TargetMode="External"/><Relationship Id="rId17" Type="http://schemas.openxmlformats.org/officeDocument/2006/relationships/hyperlink" Target="http://inerela.org/" TargetMode="External"/><Relationship Id="rId18" Type="http://schemas.openxmlformats.org/officeDocument/2006/relationships/hyperlink" Target="http://www.umc.org/what-we-believe/united-methodist-global-aids-fund-distribution" TargetMode="External"/><Relationship Id="rId19" Type="http://schemas.openxmlformats.org/officeDocument/2006/relationships/hyperlink" Target="http://www.religionsforpeace.org/?lang=en" TargetMode="External"/><Relationship Id="rId20" Type="http://schemas.openxmlformats.org/officeDocument/2006/relationships/hyperlink" Target="http://www.icrw.org/" TargetMode="External"/><Relationship Id="rId21" Type="http://schemas.openxmlformats.org/officeDocument/2006/relationships/hyperlink" Target="http://www.islamic-relief.org/" TargetMode="External"/><Relationship Id="rId22" Type="http://schemas.openxmlformats.org/officeDocument/2006/relationships/hyperlink" Target="http://www.cdnaids.ca/" TargetMode="External"/><Relationship Id="rId23" Type="http://schemas.openxmlformats.org/officeDocument/2006/relationships/hyperlink" Target="https://www.councilofchurches.ca/" TargetMode="External"/><Relationship Id="rId24" Type="http://schemas.openxmlformats.org/officeDocument/2006/relationships/hyperlink" Target="http://presbyterian.ca/" TargetMode="External"/><Relationship Id="rId25" Type="http://schemas.openxmlformats.org/officeDocument/2006/relationships/hyperlink" Target="http://www.united-church.ca/" TargetMode="External"/><Relationship Id="rId26" Type="http://schemas.openxmlformats.org/officeDocument/2006/relationships/hyperlink" Target="http://www.diakonie.de/" TargetMode="External"/></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6.jpeg"/><Relationship Id="rId4" Type="http://schemas.openxmlformats.org/officeDocument/2006/relationships/image" Target="../media/image27.png"/></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7.jpeg"/><Relationship Id="rId4" Type="http://schemas.openxmlformats.org/officeDocument/2006/relationships/image" Target="../media/image27.png"/></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8.jpeg"/><Relationship Id="rId4" Type="http://schemas.openxmlformats.org/officeDocument/2006/relationships/image" Target="../media/image27.png"/><Relationship Id="rId5" Type="http://schemas.openxmlformats.org/officeDocument/2006/relationships/image" Target="../media/image29.jpeg"/></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 Id="rId3" Type="http://schemas.openxmlformats.org/officeDocument/2006/relationships/image" Target="../media/image30.jpeg"/></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29.png"/></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 Id="rId3" Type="http://schemas.openxmlformats.org/officeDocument/2006/relationships/image" Target="../media/image32.jpeg"/><Relationship Id="rId4" Type="http://schemas.openxmlformats.org/officeDocument/2006/relationships/image" Target="../media/image33.jpeg"/><Relationship Id="rId5" Type="http://schemas.openxmlformats.org/officeDocument/2006/relationships/image" Target="../media/image34.jpeg"/><Relationship Id="rId6" Type="http://schemas.openxmlformats.org/officeDocument/2006/relationships/image" Target="../media/image35.jpeg"/><Relationship Id="rId7" Type="http://schemas.openxmlformats.org/officeDocument/2006/relationships/image" Target="../media/image36.jpeg"/><Relationship Id="rId8" Type="http://schemas.openxmlformats.org/officeDocument/2006/relationships/image" Target="../media/image37.jpeg"/><Relationship Id="rId9" Type="http://schemas.openxmlformats.org/officeDocument/2006/relationships/image" Target="../media/image38.jpeg"/><Relationship Id="rId10" Type="http://schemas.openxmlformats.org/officeDocument/2006/relationships/image" Target="../media/image39.jpeg"/><Relationship Id="rId11" Type="http://schemas.openxmlformats.org/officeDocument/2006/relationships/image" Target="../media/image40.jpeg"/><Relationship Id="rId12" Type="http://schemas.openxmlformats.org/officeDocument/2006/relationships/image" Target="../media/image17.png"/></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9.png"/></Relationships>

</file>

<file path=ppt/slides/_rels/slide3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0.png"/></Relationships>

</file>

<file path=ppt/slides/_rels/slide3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4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4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42.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jpeg"/></Relationships>

</file>

<file path=ppt/slides/_rels/slide4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4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jpeg"/></Relationships>

</file>

<file path=ppt/slides/_rels/slide4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image" Target="../media/image7.jpeg"/><Relationship Id="rId8" Type="http://schemas.openxmlformats.org/officeDocument/2006/relationships/image" Target="../media/image8.jpeg"/><Relationship Id="rId9" Type="http://schemas.openxmlformats.org/officeDocument/2006/relationships/image" Target="../media/image9.jpeg"/><Relationship Id="rId10" Type="http://schemas.openxmlformats.org/officeDocument/2006/relationships/image" Target="../media/image10.jpe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2" name="Shape 172"/>
          <p:cNvSpPr/>
          <p:nvPr/>
        </p:nvSpPr>
        <p:spPr>
          <a:xfrm>
            <a:off x="5407633" y="6449240"/>
            <a:ext cx="3702051" cy="396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lgn="r">
              <a:spcBef>
                <a:spcPts val="600"/>
              </a:spcBef>
              <a:defRPr>
                <a:solidFill>
                  <a:srgbClr val="000000"/>
                </a:solidFill>
              </a:defRPr>
            </a:pPr>
            <a:r>
              <a:rPr sz="1000">
                <a:solidFill>
                  <a:srgbClr val="005187"/>
                </a:solidFill>
              </a:rPr>
              <a:t>Women for Positive Action is an educational programme </a:t>
            </a:r>
            <a:br>
              <a:rPr sz="1000">
                <a:solidFill>
                  <a:srgbClr val="005187"/>
                </a:solidFill>
              </a:rPr>
            </a:br>
            <a:r>
              <a:rPr sz="1000">
                <a:solidFill>
                  <a:srgbClr val="005187"/>
                </a:solidFill>
              </a:rPr>
              <a:t>funded and initiated by AbbVie</a:t>
            </a:r>
          </a:p>
        </p:txBody>
      </p:sp>
      <p:sp>
        <p:nvSpPr>
          <p:cNvPr id="173" name="Shape 173"/>
          <p:cNvSpPr/>
          <p:nvPr/>
        </p:nvSpPr>
        <p:spPr>
          <a:xfrm>
            <a:off x="323527" y="2132856"/>
            <a:ext cx="8568954" cy="2783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lgn="ctr">
              <a:defRPr>
                <a:solidFill>
                  <a:srgbClr val="000000"/>
                </a:solidFill>
              </a:defRPr>
            </a:pPr>
            <a:r>
              <a:rPr b="1" sz="4400">
                <a:solidFill>
                  <a:srgbClr val="005187"/>
                </a:solidFill>
                <a:latin typeface="HelveticaNeueLT Std Med"/>
                <a:ea typeface="HelveticaNeueLT Std Med"/>
                <a:cs typeface="HelveticaNeueLT Std Med"/>
                <a:sym typeface="HelveticaNeueLT Std Med"/>
              </a:rPr>
              <a:t>Beliefs, spirituality and HIV:</a:t>
            </a:r>
            <a:br>
              <a:rPr b="1" sz="4400">
                <a:solidFill>
                  <a:srgbClr val="005187"/>
                </a:solidFill>
                <a:latin typeface="HelveticaNeueLT Std Med"/>
                <a:ea typeface="HelveticaNeueLT Std Med"/>
                <a:cs typeface="HelveticaNeueLT Std Med"/>
                <a:sym typeface="HelveticaNeueLT Std Med"/>
              </a:rPr>
            </a:br>
            <a:r>
              <a:rPr b="1" sz="4400">
                <a:solidFill>
                  <a:srgbClr val="005187"/>
                </a:solidFill>
                <a:latin typeface="HelveticaNeueLT Std Med"/>
                <a:ea typeface="HelveticaNeueLT Std Med"/>
                <a:cs typeface="HelveticaNeueLT Std Med"/>
                <a:sym typeface="HelveticaNeueLT Std Med"/>
              </a:rPr>
              <a:t>Overcoming barriers and harnessing benefits</a:t>
            </a:r>
            <a:endParaRPr b="1" sz="4400">
              <a:solidFill>
                <a:srgbClr val="005187"/>
              </a:solidFill>
              <a:latin typeface="HelveticaNeueLT Std Med"/>
              <a:ea typeface="HelveticaNeueLT Std Med"/>
              <a:cs typeface="HelveticaNeueLT Std Med"/>
              <a:sym typeface="HelveticaNeueLT Std Med"/>
            </a:endParaRPr>
          </a:p>
        </p:txBody>
      </p:sp>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4" name="Shape 374"/>
          <p:cNvSpPr/>
          <p:nvPr>
            <p:ph type="title" idx="4294967295"/>
          </p:nvPr>
        </p:nvSpPr>
        <p:spPr>
          <a:xfrm>
            <a:off x="1619671" y="2708275"/>
            <a:ext cx="6476803" cy="1470025"/>
          </a:xfrm>
          <a:prstGeom prst="rect">
            <a:avLst/>
          </a:prstGeom>
        </p:spPr>
        <p:txBody>
          <a:bodyPr lIns="0" tIns="0" rIns="0" bIns="0">
            <a:normAutofit fontScale="100000" lnSpcReduction="0"/>
          </a:bodyPr>
          <a:lstStyle>
            <a:lvl1pPr algn="ctr" defTabSz="630936">
              <a:defRPr b="1" sz="3036"/>
            </a:lvl1pPr>
          </a:lstStyle>
          <a:p>
            <a:pPr lvl="0">
              <a:defRPr b="0" sz="1800">
                <a:solidFill>
                  <a:srgbClr val="000000"/>
                </a:solidFill>
              </a:defRPr>
            </a:pPr>
            <a:r>
              <a:rPr b="1" sz="3036">
                <a:solidFill>
                  <a:srgbClr val="005187"/>
                </a:solidFill>
              </a:rPr>
              <a:t>When beliefs, faith, spirituality and religion can be a barrier to managing HIV</a:t>
            </a:r>
          </a:p>
        </p:txBody>
      </p:sp>
      <p:sp>
        <p:nvSpPr>
          <p:cNvPr id="375" name="Shape 375"/>
          <p:cNvSpPr/>
          <p:nvPr/>
        </p:nvSpPr>
        <p:spPr>
          <a:xfrm>
            <a:off x="5415779" y="6442890"/>
            <a:ext cx="3702051" cy="396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lgn="r">
              <a:spcBef>
                <a:spcPts val="600"/>
              </a:spcBef>
              <a:defRPr>
                <a:solidFill>
                  <a:srgbClr val="000000"/>
                </a:solidFill>
              </a:defRPr>
            </a:pPr>
            <a:r>
              <a:rPr sz="1000">
                <a:solidFill>
                  <a:srgbClr val="005187"/>
                </a:solidFill>
                <a:latin typeface="HelveticaNeueLT Std Med"/>
                <a:ea typeface="HelveticaNeueLT Std Med"/>
                <a:cs typeface="HelveticaNeueLT Std Med"/>
                <a:sym typeface="HelveticaNeueLT Std Med"/>
              </a:rPr>
              <a:t>Women for Positive Action is an educational programme </a:t>
            </a:r>
            <a:br>
              <a:rPr sz="1000">
                <a:solidFill>
                  <a:srgbClr val="005187"/>
                </a:solidFill>
                <a:latin typeface="HelveticaNeueLT Std Med"/>
                <a:ea typeface="HelveticaNeueLT Std Med"/>
                <a:cs typeface="HelveticaNeueLT Std Med"/>
                <a:sym typeface="HelveticaNeueLT Std Med"/>
              </a:rPr>
            </a:br>
            <a:r>
              <a:rPr sz="1000">
                <a:solidFill>
                  <a:srgbClr val="005187"/>
                </a:solidFill>
                <a:latin typeface="HelveticaNeueLT Std Med"/>
                <a:ea typeface="HelveticaNeueLT Std Med"/>
                <a:cs typeface="HelveticaNeueLT Std Med"/>
                <a:sym typeface="HelveticaNeueLT Std Med"/>
              </a:rPr>
              <a:t>funded and initiated by AbbVie</a:t>
            </a:r>
          </a:p>
        </p:txBody>
      </p:sp>
    </p:spTree>
  </p:cSld>
  <p:clrMapOvr>
    <a:masterClrMapping/>
  </p:clrMapOvr>
  <p:transitio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7" name="Shape 377"/>
          <p:cNvSpPr/>
          <p:nvPr>
            <p:ph type="title"/>
          </p:nvPr>
        </p:nvSpPr>
        <p:spPr>
          <a:xfrm>
            <a:off x="971550" y="188912"/>
            <a:ext cx="6840538" cy="1008064"/>
          </a:xfrm>
          <a:prstGeom prst="rect">
            <a:avLst/>
          </a:prstGeom>
        </p:spPr>
        <p:txBody>
          <a:bodyPr lIns="0" tIns="0" rIns="0" bIns="0">
            <a:normAutofit fontScale="100000" lnSpcReduction="0"/>
          </a:bodyPr>
          <a:lstStyle>
            <a:lvl1pPr defTabSz="832104">
              <a:defRPr sz="2912"/>
            </a:lvl1pPr>
          </a:lstStyle>
          <a:p>
            <a:pPr lvl="0">
              <a:defRPr sz="1800">
                <a:solidFill>
                  <a:srgbClr val="000000"/>
                </a:solidFill>
              </a:defRPr>
            </a:pPr>
            <a:r>
              <a:rPr sz="2912">
                <a:solidFill>
                  <a:srgbClr val="005187"/>
                </a:solidFill>
              </a:rPr>
              <a:t>Faith and beliefs as a barrier in HIV prevention</a:t>
            </a:r>
          </a:p>
        </p:txBody>
      </p:sp>
      <p:sp>
        <p:nvSpPr>
          <p:cNvPr id="378" name="Shape 378"/>
          <p:cNvSpPr/>
          <p:nvPr>
            <p:ph type="body" idx="1"/>
          </p:nvPr>
        </p:nvSpPr>
        <p:spPr>
          <a:xfrm>
            <a:off x="971549" y="1341437"/>
            <a:ext cx="7488240" cy="4967289"/>
          </a:xfrm>
          <a:prstGeom prst="rect">
            <a:avLst/>
          </a:prstGeom>
        </p:spPr>
        <p:txBody>
          <a:bodyPr lIns="0" tIns="0" rIns="0" bIns="0">
            <a:normAutofit fontScale="100000" lnSpcReduction="0"/>
          </a:bodyPr>
          <a:lstStyle/>
          <a:p>
            <a:pPr lvl="0" marL="293914" indent="-293914">
              <a:spcBef>
                <a:spcPts val="500"/>
              </a:spcBef>
              <a:defRPr sz="1800">
                <a:solidFill>
                  <a:srgbClr val="000000"/>
                </a:solidFill>
              </a:defRPr>
            </a:pPr>
            <a:r>
              <a:rPr sz="2400">
                <a:solidFill>
                  <a:srgbClr val="005187"/>
                </a:solidFill>
              </a:rPr>
              <a:t>Religious teachings are sometimes used as justification for lack of sex education and abstinence-only advice</a:t>
            </a:r>
            <a:endParaRPr sz="2400">
              <a:solidFill>
                <a:srgbClr val="005187"/>
              </a:solidFill>
            </a:endParaRPr>
          </a:p>
          <a:p>
            <a:pPr lvl="0" marL="293914" indent="-293914">
              <a:spcBef>
                <a:spcPts val="500"/>
              </a:spcBef>
              <a:defRPr sz="1800">
                <a:solidFill>
                  <a:srgbClr val="000000"/>
                </a:solidFill>
              </a:defRPr>
            </a:pPr>
            <a:r>
              <a:rPr sz="2400">
                <a:solidFill>
                  <a:srgbClr val="005187"/>
                </a:solidFill>
              </a:rPr>
              <a:t>Beliefs such as ‘God will protect me’ and ‘God intended this for me’ may encourage</a:t>
            </a:r>
            <a:endParaRPr sz="2400">
              <a:solidFill>
                <a:srgbClr val="005187"/>
              </a:solidFill>
            </a:endParaRPr>
          </a:p>
          <a:p>
            <a:pPr lvl="1" marL="695325" indent="-238125">
              <a:spcBef>
                <a:spcPts val="400"/>
              </a:spcBef>
              <a:buClrTx/>
              <a:buFont typeface="Arial"/>
              <a:defRPr sz="1800">
                <a:solidFill>
                  <a:srgbClr val="000000"/>
                </a:solidFill>
              </a:defRPr>
            </a:pPr>
            <a:r>
              <a:rPr sz="2000">
                <a:solidFill>
                  <a:srgbClr val="005187"/>
                </a:solidFill>
              </a:rPr>
              <a:t>Risk-taking behaviour</a:t>
            </a:r>
            <a:endParaRPr sz="2400">
              <a:solidFill>
                <a:srgbClr val="005187"/>
              </a:solidFill>
            </a:endParaRPr>
          </a:p>
          <a:p>
            <a:pPr lvl="1" marL="695325" indent="-238125">
              <a:spcBef>
                <a:spcPts val="400"/>
              </a:spcBef>
              <a:buClrTx/>
              <a:buFont typeface="Arial"/>
              <a:defRPr sz="1800">
                <a:solidFill>
                  <a:srgbClr val="000000"/>
                </a:solidFill>
              </a:defRPr>
            </a:pPr>
            <a:r>
              <a:rPr sz="2000">
                <a:solidFill>
                  <a:srgbClr val="005187"/>
                </a:solidFill>
              </a:rPr>
              <a:t>Feelings of helplessness</a:t>
            </a:r>
            <a:endParaRPr sz="2400">
              <a:solidFill>
                <a:srgbClr val="005187"/>
              </a:solidFill>
            </a:endParaRPr>
          </a:p>
          <a:p>
            <a:pPr lvl="1" marL="695325" indent="-238125">
              <a:spcBef>
                <a:spcPts val="400"/>
              </a:spcBef>
              <a:buClrTx/>
              <a:buFont typeface="Arial"/>
              <a:defRPr sz="1800">
                <a:solidFill>
                  <a:srgbClr val="000000"/>
                </a:solidFill>
              </a:defRPr>
            </a:pPr>
            <a:r>
              <a:rPr sz="2000">
                <a:solidFill>
                  <a:srgbClr val="005187"/>
                </a:solidFill>
              </a:rPr>
              <a:t>Resignation</a:t>
            </a:r>
            <a:endParaRPr sz="2400">
              <a:solidFill>
                <a:srgbClr val="005187"/>
              </a:solidFill>
            </a:endParaRPr>
          </a:p>
          <a:p>
            <a:pPr lvl="1" marL="695325" indent="-238125">
              <a:spcBef>
                <a:spcPts val="400"/>
              </a:spcBef>
              <a:buClrTx/>
              <a:buFont typeface="Arial"/>
              <a:defRPr sz="1800">
                <a:solidFill>
                  <a:srgbClr val="000000"/>
                </a:solidFill>
              </a:defRPr>
            </a:pPr>
            <a:r>
              <a:rPr sz="2000">
                <a:solidFill>
                  <a:srgbClr val="005187"/>
                </a:solidFill>
              </a:rPr>
              <a:t>Denial </a:t>
            </a:r>
            <a:endParaRPr sz="2400">
              <a:solidFill>
                <a:srgbClr val="005187"/>
              </a:solidFill>
            </a:endParaRPr>
          </a:p>
          <a:p>
            <a:pPr lvl="1" marL="695325" indent="-238125">
              <a:spcBef>
                <a:spcPts val="400"/>
              </a:spcBef>
              <a:buClrTx/>
              <a:buFont typeface="Arial"/>
              <a:defRPr sz="1800">
                <a:solidFill>
                  <a:srgbClr val="000000"/>
                </a:solidFill>
              </a:defRPr>
            </a:pPr>
            <a:r>
              <a:rPr sz="2000">
                <a:solidFill>
                  <a:srgbClr val="005187"/>
                </a:solidFill>
              </a:rPr>
              <a:t>Inability to engage in healthy relationships</a:t>
            </a:r>
          </a:p>
        </p:txBody>
      </p:sp>
      <p:sp>
        <p:nvSpPr>
          <p:cNvPr id="379" name="Shape 379"/>
          <p:cNvSpPr/>
          <p:nvPr/>
        </p:nvSpPr>
        <p:spPr>
          <a:xfrm>
            <a:off x="4356100" y="6454774"/>
            <a:ext cx="431800" cy="243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000">
                <a:solidFill>
                  <a:srgbClr val="FFFFFF"/>
                </a:solidFill>
              </a:defRPr>
            </a:lvl1pPr>
          </a:lstStyle>
          <a:p>
            <a:pPr lvl="0">
              <a:defRPr sz="1800">
                <a:solidFill>
                  <a:srgbClr val="000000"/>
                </a:solidFill>
              </a:defRPr>
            </a:pPr>
            <a:r>
              <a:rPr sz="1000">
                <a:solidFill>
                  <a:srgbClr val="FFFFFF"/>
                </a:solidFill>
              </a:rPr>
              <a:t>11</a:t>
            </a:r>
          </a:p>
        </p:txBody>
      </p:sp>
      <p:sp>
        <p:nvSpPr>
          <p:cNvPr id="380" name="Shape 380"/>
          <p:cNvSpPr/>
          <p:nvPr/>
        </p:nvSpPr>
        <p:spPr>
          <a:xfrm>
            <a:off x="4356100" y="6454774"/>
            <a:ext cx="431800" cy="243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000">
                <a:solidFill>
                  <a:srgbClr val="FFFFFF"/>
                </a:solidFill>
              </a:defRPr>
            </a:lvl1pPr>
          </a:lstStyle>
          <a:p>
            <a:pPr lvl="0">
              <a:defRPr sz="1800">
                <a:solidFill>
                  <a:srgbClr val="000000"/>
                </a:solidFill>
              </a:defRPr>
            </a:pPr>
            <a:r>
              <a:rPr sz="1000">
                <a:solidFill>
                  <a:srgbClr val="FFFFFF"/>
                </a:solidFill>
              </a:rPr>
              <a:t>11</a:t>
            </a:r>
          </a:p>
        </p:txBody>
      </p:sp>
    </p:spTree>
  </p:cSld>
  <p:clrMapOvr>
    <a:masterClrMapping/>
  </p:clrMapOvr>
  <p:transitio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2" name="Shape 382"/>
          <p:cNvSpPr/>
          <p:nvPr/>
        </p:nvSpPr>
        <p:spPr>
          <a:xfrm>
            <a:off x="4356100" y="6454774"/>
            <a:ext cx="431800" cy="243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000"/>
            </a:lvl1pPr>
          </a:lstStyle>
          <a:p>
            <a:pPr lvl="0">
              <a:defRPr sz="1800">
                <a:solidFill>
                  <a:srgbClr val="000000"/>
                </a:solidFill>
              </a:defRPr>
            </a:pPr>
            <a:r>
              <a:rPr sz="1000">
                <a:solidFill>
                  <a:srgbClr val="005187"/>
                </a:solidFill>
              </a:rPr>
              <a:t>12</a:t>
            </a:r>
          </a:p>
        </p:txBody>
      </p:sp>
      <p:sp>
        <p:nvSpPr>
          <p:cNvPr id="383" name="Shape 383"/>
          <p:cNvSpPr/>
          <p:nvPr/>
        </p:nvSpPr>
        <p:spPr>
          <a:xfrm>
            <a:off x="4356100" y="6454774"/>
            <a:ext cx="431800" cy="243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000">
                <a:solidFill>
                  <a:srgbClr val="FFFFFF"/>
                </a:solidFill>
              </a:defRPr>
            </a:lvl1pPr>
          </a:lstStyle>
          <a:p>
            <a:pPr lvl="0">
              <a:defRPr sz="1800">
                <a:solidFill>
                  <a:srgbClr val="000000"/>
                </a:solidFill>
              </a:defRPr>
            </a:pPr>
            <a:r>
              <a:rPr sz="1000">
                <a:solidFill>
                  <a:srgbClr val="FFFFFF"/>
                </a:solidFill>
              </a:rPr>
              <a:t>12</a:t>
            </a:r>
          </a:p>
        </p:txBody>
      </p:sp>
      <p:sp>
        <p:nvSpPr>
          <p:cNvPr id="384" name="Shape 384"/>
          <p:cNvSpPr/>
          <p:nvPr>
            <p:ph type="title"/>
          </p:nvPr>
        </p:nvSpPr>
        <p:spPr>
          <a:xfrm>
            <a:off x="971550" y="188912"/>
            <a:ext cx="6840538" cy="1008064"/>
          </a:xfrm>
          <a:prstGeom prst="rect">
            <a:avLst/>
          </a:prstGeom>
        </p:spPr>
        <p:txBody>
          <a:bodyPr lIns="0" tIns="0" rIns="0" bIns="0">
            <a:normAutofit fontScale="100000" lnSpcReduction="0"/>
          </a:bodyPr>
          <a:lstStyle/>
          <a:p>
            <a:pPr lvl="0" defTabSz="667512">
              <a:defRPr sz="1800">
                <a:solidFill>
                  <a:srgbClr val="000000"/>
                </a:solidFill>
              </a:defRPr>
            </a:pPr>
            <a:r>
              <a:rPr sz="2044">
                <a:solidFill>
                  <a:srgbClr val="005187"/>
                </a:solidFill>
              </a:rPr>
              <a:t>Potentially negative impact of </a:t>
            </a:r>
            <a:br>
              <a:rPr sz="2044">
                <a:solidFill>
                  <a:srgbClr val="005187"/>
                </a:solidFill>
              </a:rPr>
            </a:br>
            <a:r>
              <a:rPr sz="2044">
                <a:solidFill>
                  <a:srgbClr val="005187"/>
                </a:solidFill>
              </a:rPr>
              <a:t>faith-based institutions/traditions on women living with HIV</a:t>
            </a:r>
          </a:p>
        </p:txBody>
      </p:sp>
      <p:sp>
        <p:nvSpPr>
          <p:cNvPr id="385" name="Shape 385"/>
          <p:cNvSpPr/>
          <p:nvPr/>
        </p:nvSpPr>
        <p:spPr>
          <a:xfrm>
            <a:off x="4356100" y="6454774"/>
            <a:ext cx="431800" cy="243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000">
                <a:solidFill>
                  <a:srgbClr val="FFFFFF"/>
                </a:solidFill>
              </a:defRPr>
            </a:lvl1pPr>
          </a:lstStyle>
          <a:p>
            <a:pPr lvl="0">
              <a:defRPr sz="1800">
                <a:solidFill>
                  <a:srgbClr val="000000"/>
                </a:solidFill>
              </a:defRPr>
            </a:pPr>
            <a:r>
              <a:rPr sz="1000">
                <a:solidFill>
                  <a:srgbClr val="FFFFFF"/>
                </a:solidFill>
              </a:rPr>
              <a:t>12</a:t>
            </a:r>
          </a:p>
        </p:txBody>
      </p:sp>
      <p:grpSp>
        <p:nvGrpSpPr>
          <p:cNvPr id="388" name="Group 388"/>
          <p:cNvGrpSpPr/>
          <p:nvPr/>
        </p:nvGrpSpPr>
        <p:grpSpPr>
          <a:xfrm>
            <a:off x="1031875" y="1510030"/>
            <a:ext cx="7129464" cy="1361440"/>
            <a:chOff x="0" y="0"/>
            <a:chExt cx="7129463" cy="1361439"/>
          </a:xfrm>
        </p:grpSpPr>
        <p:sp>
          <p:nvSpPr>
            <p:cNvPr id="386" name="Shape 386"/>
            <p:cNvSpPr/>
            <p:nvPr/>
          </p:nvSpPr>
          <p:spPr>
            <a:xfrm>
              <a:off x="0" y="185420"/>
              <a:ext cx="7129464" cy="990601"/>
            </a:xfrm>
            <a:prstGeom prst="roundRect">
              <a:avLst>
                <a:gd name="adj" fmla="val 7532"/>
              </a:avLst>
            </a:prstGeom>
            <a:solidFill>
              <a:srgbClr val="005187"/>
            </a:solidFill>
            <a:ln w="12700" cap="flat">
              <a:noFill/>
              <a:miter lim="400000"/>
            </a:ln>
            <a:effectLst/>
          </p:spPr>
          <p:txBody>
            <a:bodyPr wrap="square" lIns="0" tIns="0" rIns="0" bIns="0" numCol="1" anchor="ctr">
              <a:noAutofit/>
            </a:bodyPr>
            <a:lstStyle/>
            <a:p>
              <a:pPr lvl="0" algn="ctr">
                <a:defRPr b="1">
                  <a:solidFill>
                    <a:srgbClr val="FFFFFF"/>
                  </a:solidFill>
                </a:defRPr>
              </a:pPr>
            </a:p>
          </p:txBody>
        </p:sp>
        <p:sp>
          <p:nvSpPr>
            <p:cNvPr id="387" name="Shape 387"/>
            <p:cNvSpPr/>
            <p:nvPr/>
          </p:nvSpPr>
          <p:spPr>
            <a:xfrm>
              <a:off x="21853" y="0"/>
              <a:ext cx="7085757" cy="13614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p>
              <a:pPr lvl="0" algn="ctr">
                <a:defRPr>
                  <a:solidFill>
                    <a:srgbClr val="000000"/>
                  </a:solidFill>
                </a:defRPr>
              </a:pPr>
              <a:endParaRPr b="1" i="1" sz="1400">
                <a:solidFill>
                  <a:srgbClr val="FFFFFF"/>
                </a:solidFill>
              </a:endParaRPr>
            </a:p>
            <a:p>
              <a:pPr lvl="0" algn="ctr">
                <a:defRPr>
                  <a:solidFill>
                    <a:srgbClr val="000000"/>
                  </a:solidFill>
                </a:defRPr>
              </a:pPr>
              <a:r>
                <a:rPr b="1">
                  <a:solidFill>
                    <a:srgbClr val="FFFFFF"/>
                  </a:solidFill>
                </a:rPr>
                <a:t>There may be a negative impact on women living with HIV </a:t>
              </a:r>
              <a:r>
                <a:rPr b="1" i="1">
                  <a:solidFill>
                    <a:srgbClr val="FFFFFF"/>
                  </a:solidFill>
                </a:rPr>
                <a:t>if</a:t>
              </a:r>
              <a:r>
                <a:rPr b="1">
                  <a:solidFill>
                    <a:srgbClr val="FFFFFF"/>
                  </a:solidFill>
                </a:rPr>
                <a:t> faith-based institutions, religious teachings, traditions and faith communities…</a:t>
              </a:r>
              <a:endParaRPr b="1" i="1" sz="1400">
                <a:solidFill>
                  <a:srgbClr val="FFFFFF"/>
                </a:solidFill>
              </a:endParaRPr>
            </a:p>
          </p:txBody>
        </p:sp>
      </p:grpSp>
      <p:sp>
        <p:nvSpPr>
          <p:cNvPr id="389" name="Shape 389"/>
          <p:cNvSpPr/>
          <p:nvPr/>
        </p:nvSpPr>
        <p:spPr>
          <a:xfrm>
            <a:off x="835088" y="3843654"/>
            <a:ext cx="2479549" cy="120904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gn="ctr">
              <a:defRPr>
                <a:solidFill>
                  <a:srgbClr val="000000"/>
                </a:solidFill>
              </a:defRPr>
            </a:pPr>
            <a:r>
              <a:rPr b="1">
                <a:solidFill>
                  <a:srgbClr val="005187"/>
                </a:solidFill>
              </a:rPr>
              <a:t>…claim religion </a:t>
            </a:r>
            <a:br>
              <a:rPr b="1">
                <a:solidFill>
                  <a:srgbClr val="005187"/>
                </a:solidFill>
              </a:rPr>
            </a:br>
            <a:r>
              <a:rPr b="1">
                <a:solidFill>
                  <a:srgbClr val="005187"/>
                </a:solidFill>
              </a:rPr>
              <a:t>or tradition as a </a:t>
            </a:r>
            <a:br>
              <a:rPr b="1">
                <a:solidFill>
                  <a:srgbClr val="005187"/>
                </a:solidFill>
              </a:rPr>
            </a:br>
            <a:r>
              <a:rPr b="1">
                <a:solidFill>
                  <a:srgbClr val="005187"/>
                </a:solidFill>
              </a:rPr>
              <a:t>justification for </a:t>
            </a:r>
            <a:br>
              <a:rPr b="1">
                <a:solidFill>
                  <a:srgbClr val="005187"/>
                </a:solidFill>
              </a:rPr>
            </a:br>
            <a:r>
              <a:rPr b="1">
                <a:solidFill>
                  <a:srgbClr val="005187"/>
                </a:solidFill>
              </a:rPr>
              <a:t>HIV as ‘a punishment’</a:t>
            </a:r>
          </a:p>
        </p:txBody>
      </p:sp>
      <p:sp>
        <p:nvSpPr>
          <p:cNvPr id="390" name="Shape 390"/>
          <p:cNvSpPr/>
          <p:nvPr/>
        </p:nvSpPr>
        <p:spPr>
          <a:xfrm>
            <a:off x="6304131" y="3843654"/>
            <a:ext cx="2199939" cy="120904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gn="ctr">
              <a:defRPr>
                <a:solidFill>
                  <a:srgbClr val="000000"/>
                </a:solidFill>
              </a:defRPr>
            </a:pPr>
            <a:r>
              <a:rPr b="1">
                <a:solidFill>
                  <a:srgbClr val="005187"/>
                </a:solidFill>
              </a:rPr>
              <a:t>…influence people </a:t>
            </a:r>
            <a:br>
              <a:rPr b="1">
                <a:solidFill>
                  <a:srgbClr val="005187"/>
                </a:solidFill>
              </a:rPr>
            </a:br>
            <a:r>
              <a:rPr b="1">
                <a:solidFill>
                  <a:srgbClr val="005187"/>
                </a:solidFill>
              </a:rPr>
              <a:t>to form negative </a:t>
            </a:r>
            <a:br>
              <a:rPr b="1">
                <a:solidFill>
                  <a:srgbClr val="005187"/>
                </a:solidFill>
              </a:rPr>
            </a:br>
            <a:r>
              <a:rPr b="1">
                <a:solidFill>
                  <a:srgbClr val="005187"/>
                </a:solidFill>
              </a:rPr>
              <a:t>opinions about </a:t>
            </a:r>
            <a:br>
              <a:rPr b="1">
                <a:solidFill>
                  <a:srgbClr val="005187"/>
                </a:solidFill>
              </a:rPr>
            </a:br>
            <a:r>
              <a:rPr b="1">
                <a:solidFill>
                  <a:srgbClr val="005187"/>
                </a:solidFill>
              </a:rPr>
              <a:t>their medication</a:t>
            </a:r>
          </a:p>
        </p:txBody>
      </p:sp>
      <p:sp>
        <p:nvSpPr>
          <p:cNvPr id="391" name="Shape 391"/>
          <p:cNvSpPr/>
          <p:nvPr/>
        </p:nvSpPr>
        <p:spPr>
          <a:xfrm>
            <a:off x="3121466" y="5400198"/>
            <a:ext cx="2948693" cy="92964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gn="ctr">
              <a:defRPr>
                <a:solidFill>
                  <a:srgbClr val="000000"/>
                </a:solidFill>
              </a:defRPr>
            </a:pPr>
            <a:r>
              <a:rPr b="1">
                <a:solidFill>
                  <a:srgbClr val="005187"/>
                </a:solidFill>
              </a:rPr>
              <a:t>...offer solutions, but with </a:t>
            </a:r>
            <a:br>
              <a:rPr b="1">
                <a:solidFill>
                  <a:srgbClr val="005187"/>
                </a:solidFill>
              </a:rPr>
            </a:br>
            <a:r>
              <a:rPr b="1">
                <a:solidFill>
                  <a:srgbClr val="005187"/>
                </a:solidFill>
              </a:rPr>
              <a:t>‘strings attached’ to </a:t>
            </a:r>
            <a:br>
              <a:rPr b="1">
                <a:solidFill>
                  <a:srgbClr val="005187"/>
                </a:solidFill>
              </a:rPr>
            </a:br>
            <a:r>
              <a:rPr b="1">
                <a:solidFill>
                  <a:srgbClr val="005187"/>
                </a:solidFill>
              </a:rPr>
              <a:t>vulnerable women</a:t>
            </a:r>
          </a:p>
        </p:txBody>
      </p:sp>
      <p:sp>
        <p:nvSpPr>
          <p:cNvPr id="392" name="Shape 392"/>
          <p:cNvSpPr/>
          <p:nvPr/>
        </p:nvSpPr>
        <p:spPr>
          <a:xfrm>
            <a:off x="1247775" y="3140075"/>
            <a:ext cx="1584326" cy="3587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0800" y="21600"/>
                </a:lnTo>
                <a:lnTo>
                  <a:pt x="21600" y="0"/>
                </a:lnTo>
                <a:lnTo>
                  <a:pt x="0" y="0"/>
                </a:lnTo>
                <a:close/>
              </a:path>
            </a:pathLst>
          </a:custGeom>
          <a:gradFill>
            <a:gsLst>
              <a:gs pos="0">
                <a:srgbClr val="005187">
                  <a:alpha val="0"/>
                </a:srgbClr>
              </a:gs>
              <a:gs pos="100000">
                <a:srgbClr val="005187"/>
              </a:gs>
            </a:gsLst>
            <a:lin ang="5400000"/>
          </a:gradFill>
          <a:ln w="12700">
            <a:miter lim="400000"/>
          </a:ln>
        </p:spPr>
        <p:txBody>
          <a:bodyPr lIns="0" tIns="0" rIns="0" bIns="0" anchor="ctr"/>
          <a:lstStyle/>
          <a:p>
            <a:pPr lvl="0">
              <a:defRPr b="1" i="1" sz="1400"/>
            </a:pPr>
          </a:p>
        </p:txBody>
      </p:sp>
      <p:sp>
        <p:nvSpPr>
          <p:cNvPr id="393" name="Shape 393"/>
          <p:cNvSpPr/>
          <p:nvPr/>
        </p:nvSpPr>
        <p:spPr>
          <a:xfrm>
            <a:off x="6503988" y="3140075"/>
            <a:ext cx="1584326" cy="3587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0800" y="21600"/>
                </a:lnTo>
                <a:lnTo>
                  <a:pt x="21600" y="0"/>
                </a:lnTo>
                <a:lnTo>
                  <a:pt x="0" y="0"/>
                </a:lnTo>
                <a:close/>
              </a:path>
            </a:pathLst>
          </a:custGeom>
          <a:gradFill>
            <a:gsLst>
              <a:gs pos="0">
                <a:srgbClr val="005187">
                  <a:alpha val="0"/>
                </a:srgbClr>
              </a:gs>
              <a:gs pos="100000">
                <a:srgbClr val="005187"/>
              </a:gs>
            </a:gsLst>
            <a:lin ang="5400000"/>
          </a:gradFill>
          <a:ln w="12700">
            <a:miter lim="400000"/>
          </a:ln>
        </p:spPr>
        <p:txBody>
          <a:bodyPr lIns="0" tIns="0" rIns="0" bIns="0" anchor="ctr"/>
          <a:lstStyle/>
          <a:p>
            <a:pPr lvl="0">
              <a:defRPr b="1" i="1" sz="1400"/>
            </a:pPr>
          </a:p>
        </p:txBody>
      </p:sp>
      <p:sp>
        <p:nvSpPr>
          <p:cNvPr id="394" name="Shape 394"/>
          <p:cNvSpPr/>
          <p:nvPr/>
        </p:nvSpPr>
        <p:spPr>
          <a:xfrm>
            <a:off x="3803650" y="4221162"/>
            <a:ext cx="1584326" cy="5746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0800" y="21600"/>
                </a:lnTo>
                <a:lnTo>
                  <a:pt x="21600" y="0"/>
                </a:lnTo>
                <a:lnTo>
                  <a:pt x="0" y="0"/>
                </a:lnTo>
                <a:close/>
              </a:path>
            </a:pathLst>
          </a:custGeom>
          <a:gradFill>
            <a:gsLst>
              <a:gs pos="0">
                <a:srgbClr val="005187">
                  <a:alpha val="0"/>
                </a:srgbClr>
              </a:gs>
              <a:gs pos="100000">
                <a:srgbClr val="005187"/>
              </a:gs>
            </a:gsLst>
            <a:lin ang="5400000"/>
          </a:gradFill>
          <a:ln w="12700">
            <a:miter lim="400000"/>
          </a:ln>
        </p:spPr>
        <p:txBody>
          <a:bodyPr lIns="0" tIns="0" rIns="0" bIns="0" anchor="ctr"/>
          <a:lstStyle/>
          <a:p>
            <a:pPr lvl="0">
              <a:defRPr b="1" i="1" sz="1400"/>
            </a:pPr>
          </a:p>
        </p:txBody>
      </p:sp>
      <p:sp>
        <p:nvSpPr>
          <p:cNvPr id="395" name="Shape 395"/>
          <p:cNvSpPr/>
          <p:nvPr/>
        </p:nvSpPr>
        <p:spPr>
          <a:xfrm>
            <a:off x="6316027" y="6390083"/>
            <a:ext cx="2808289" cy="701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lgn="r">
              <a:spcBef>
                <a:spcPts val="200"/>
              </a:spcBef>
              <a:defRPr>
                <a:solidFill>
                  <a:srgbClr val="000000"/>
                </a:solidFill>
              </a:defRPr>
            </a:pPr>
            <a:br>
              <a:rPr sz="2800">
                <a:solidFill>
                  <a:srgbClr val="005187"/>
                </a:solidFill>
              </a:rPr>
            </a:br>
            <a:r>
              <a:rPr b="1" sz="1200">
                <a:solidFill>
                  <a:srgbClr val="005187"/>
                </a:solidFill>
              </a:rPr>
              <a:t>Maman et al. 2009.</a:t>
            </a:r>
          </a:p>
        </p:txBody>
      </p:sp>
    </p:spTree>
  </p:cSld>
  <p:clrMapOvr>
    <a:masterClrMapping/>
  </p:clrMapOvr>
  <p:transitio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9" name="Shape 399"/>
          <p:cNvSpPr/>
          <p:nvPr>
            <p:ph type="title"/>
          </p:nvPr>
        </p:nvSpPr>
        <p:spPr>
          <a:xfrm>
            <a:off x="971550" y="188912"/>
            <a:ext cx="6840538" cy="1008064"/>
          </a:xfrm>
          <a:prstGeom prst="rect">
            <a:avLst/>
          </a:prstGeom>
        </p:spPr>
        <p:txBody>
          <a:bodyPr lIns="0" tIns="0" rIns="0" bIns="0">
            <a:normAutofit fontScale="100000" lnSpcReduction="0"/>
          </a:bodyPr>
          <a:lstStyle/>
          <a:p>
            <a:pPr lvl="0">
              <a:defRPr sz="1800">
                <a:solidFill>
                  <a:srgbClr val="000000"/>
                </a:solidFill>
              </a:defRPr>
            </a:pPr>
            <a:r>
              <a:rPr sz="3200">
                <a:solidFill>
                  <a:srgbClr val="005187"/>
                </a:solidFill>
              </a:rPr>
              <a:t>Stigma, shame and guilt</a:t>
            </a:r>
          </a:p>
        </p:txBody>
      </p:sp>
      <p:sp>
        <p:nvSpPr>
          <p:cNvPr id="400" name="Shape 400"/>
          <p:cNvSpPr/>
          <p:nvPr>
            <p:ph type="body" idx="1"/>
          </p:nvPr>
        </p:nvSpPr>
        <p:spPr>
          <a:xfrm>
            <a:off x="971550" y="2708919"/>
            <a:ext cx="7992937" cy="3599136"/>
          </a:xfrm>
          <a:prstGeom prst="rect">
            <a:avLst/>
          </a:prstGeom>
        </p:spPr>
        <p:txBody>
          <a:bodyPr lIns="0" tIns="0" rIns="0" bIns="0">
            <a:normAutofit fontScale="100000" lnSpcReduction="0"/>
          </a:bodyPr>
          <a:lstStyle/>
          <a:p>
            <a:pPr lvl="0" marL="293914" indent="-293914">
              <a:defRPr sz="1800">
                <a:solidFill>
                  <a:srgbClr val="000000"/>
                </a:solidFill>
              </a:defRPr>
            </a:pPr>
            <a:r>
              <a:rPr sz="2400">
                <a:solidFill>
                  <a:srgbClr val="005187"/>
                </a:solidFill>
              </a:rPr>
              <a:t>HIV stigma exists, including in some faith communities where HIV is considered a ‘punishment from God’ </a:t>
            </a:r>
            <a:endParaRPr sz="2400">
              <a:solidFill>
                <a:srgbClr val="005187"/>
              </a:solidFill>
            </a:endParaRPr>
          </a:p>
          <a:p>
            <a:pPr lvl="0" marL="293914" indent="-293914">
              <a:defRPr sz="1800">
                <a:solidFill>
                  <a:srgbClr val="000000"/>
                </a:solidFill>
              </a:defRPr>
            </a:pPr>
            <a:r>
              <a:rPr sz="2400">
                <a:solidFill>
                  <a:srgbClr val="005187"/>
                </a:solidFill>
              </a:rPr>
              <a:t>Feelings of guilt can stem from some religious teachings</a:t>
            </a:r>
            <a:endParaRPr sz="2400">
              <a:solidFill>
                <a:srgbClr val="005187"/>
              </a:solidFill>
            </a:endParaRPr>
          </a:p>
          <a:p>
            <a:pPr lvl="0" marL="293914" indent="-293914">
              <a:spcBef>
                <a:spcPts val="500"/>
              </a:spcBef>
              <a:defRPr sz="1800">
                <a:solidFill>
                  <a:srgbClr val="000000"/>
                </a:solidFill>
              </a:defRPr>
            </a:pPr>
            <a:r>
              <a:rPr sz="2400">
                <a:solidFill>
                  <a:srgbClr val="005187"/>
                </a:solidFill>
              </a:rPr>
              <a:t>Religion may play a role in both:</a:t>
            </a:r>
            <a:endParaRPr sz="2400">
              <a:solidFill>
                <a:srgbClr val="005187"/>
              </a:solidFill>
            </a:endParaRPr>
          </a:p>
          <a:p>
            <a:pPr lvl="1" marL="695325" indent="-238125">
              <a:spcBef>
                <a:spcPts val="400"/>
              </a:spcBef>
              <a:buClrTx/>
              <a:buFont typeface="Arial"/>
              <a:defRPr sz="1800">
                <a:solidFill>
                  <a:srgbClr val="000000"/>
                </a:solidFill>
              </a:defRPr>
            </a:pPr>
            <a:r>
              <a:rPr sz="2000">
                <a:solidFill>
                  <a:srgbClr val="005187"/>
                </a:solidFill>
              </a:rPr>
              <a:t>Causing HIV stigma</a:t>
            </a:r>
            <a:endParaRPr sz="2400">
              <a:solidFill>
                <a:srgbClr val="005187"/>
              </a:solidFill>
            </a:endParaRPr>
          </a:p>
          <a:p>
            <a:pPr lvl="1" marL="695325" indent="-238125">
              <a:spcBef>
                <a:spcPts val="400"/>
              </a:spcBef>
              <a:buClrTx/>
              <a:buFont typeface="Arial"/>
              <a:defRPr sz="1800">
                <a:solidFill>
                  <a:srgbClr val="000000"/>
                </a:solidFill>
              </a:defRPr>
            </a:pPr>
            <a:r>
              <a:rPr sz="2000">
                <a:solidFill>
                  <a:srgbClr val="005187"/>
                </a:solidFill>
              </a:rPr>
              <a:t>Non-discrimination and acceptance of women living with HIV</a:t>
            </a:r>
          </a:p>
        </p:txBody>
      </p:sp>
      <p:sp>
        <p:nvSpPr>
          <p:cNvPr id="401" name="Shape 401"/>
          <p:cNvSpPr/>
          <p:nvPr/>
        </p:nvSpPr>
        <p:spPr>
          <a:xfrm>
            <a:off x="4356100" y="6454774"/>
            <a:ext cx="431800" cy="243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000">
                <a:solidFill>
                  <a:srgbClr val="FFFFFF"/>
                </a:solidFill>
              </a:defRPr>
            </a:lvl1pPr>
          </a:lstStyle>
          <a:p>
            <a:pPr lvl="0">
              <a:defRPr sz="1800">
                <a:solidFill>
                  <a:srgbClr val="000000"/>
                </a:solidFill>
              </a:defRPr>
            </a:pPr>
            <a:r>
              <a:rPr sz="1000">
                <a:solidFill>
                  <a:srgbClr val="FFFFFF"/>
                </a:solidFill>
              </a:rPr>
              <a:t>13</a:t>
            </a:r>
          </a:p>
        </p:txBody>
      </p:sp>
      <p:sp>
        <p:nvSpPr>
          <p:cNvPr id="402" name="Shape 402"/>
          <p:cNvSpPr/>
          <p:nvPr/>
        </p:nvSpPr>
        <p:spPr>
          <a:xfrm>
            <a:off x="4356100" y="6454774"/>
            <a:ext cx="431800" cy="243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000">
                <a:solidFill>
                  <a:srgbClr val="FFFFFF"/>
                </a:solidFill>
              </a:defRPr>
            </a:lvl1pPr>
          </a:lstStyle>
          <a:p>
            <a:pPr lvl="0">
              <a:defRPr sz="1800">
                <a:solidFill>
                  <a:srgbClr val="000000"/>
                </a:solidFill>
              </a:defRPr>
            </a:pPr>
            <a:r>
              <a:rPr sz="1000">
                <a:solidFill>
                  <a:srgbClr val="FFFFFF"/>
                </a:solidFill>
              </a:rPr>
              <a:t>13</a:t>
            </a:r>
          </a:p>
        </p:txBody>
      </p:sp>
      <p:sp>
        <p:nvSpPr>
          <p:cNvPr id="403" name="Shape 403"/>
          <p:cNvSpPr/>
          <p:nvPr/>
        </p:nvSpPr>
        <p:spPr>
          <a:xfrm>
            <a:off x="5393509" y="6206807"/>
            <a:ext cx="3724276" cy="662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lgn="r">
              <a:spcBef>
                <a:spcPts val="200"/>
              </a:spcBef>
              <a:defRPr>
                <a:solidFill>
                  <a:srgbClr val="000000"/>
                </a:solidFill>
              </a:defRPr>
            </a:pPr>
            <a:br>
              <a:rPr b="1" i="1" sz="1400">
                <a:solidFill>
                  <a:srgbClr val="005187"/>
                </a:solidFill>
              </a:rPr>
            </a:br>
            <a:r>
              <a:rPr b="1" sz="1200">
                <a:solidFill>
                  <a:srgbClr val="005187"/>
                </a:solidFill>
              </a:rPr>
              <a:t>Zou et al. 2009; </a:t>
            </a:r>
            <a:br>
              <a:rPr b="1" sz="1200">
                <a:solidFill>
                  <a:srgbClr val="005187"/>
                </a:solidFill>
              </a:rPr>
            </a:br>
            <a:r>
              <a:rPr b="1" sz="1200">
                <a:solidFill>
                  <a:srgbClr val="005187"/>
                </a:solidFill>
              </a:rPr>
              <a:t>Muturi &amp; An. 2010.</a:t>
            </a:r>
          </a:p>
        </p:txBody>
      </p:sp>
      <p:grpSp>
        <p:nvGrpSpPr>
          <p:cNvPr id="406" name="Group 406"/>
          <p:cNvGrpSpPr/>
          <p:nvPr/>
        </p:nvGrpSpPr>
        <p:grpSpPr>
          <a:xfrm>
            <a:off x="1092200" y="1336675"/>
            <a:ext cx="7129464" cy="1228725"/>
            <a:chOff x="0" y="0"/>
            <a:chExt cx="7129463" cy="1228725"/>
          </a:xfrm>
        </p:grpSpPr>
        <p:sp>
          <p:nvSpPr>
            <p:cNvPr id="404" name="Shape 404"/>
            <p:cNvSpPr/>
            <p:nvPr/>
          </p:nvSpPr>
          <p:spPr>
            <a:xfrm>
              <a:off x="0" y="0"/>
              <a:ext cx="7129464" cy="1228725"/>
            </a:xfrm>
            <a:prstGeom prst="roundRect">
              <a:avLst>
                <a:gd name="adj" fmla="val 16667"/>
              </a:avLst>
            </a:prstGeom>
            <a:solidFill>
              <a:srgbClr val="FCABA2"/>
            </a:solidFill>
            <a:ln w="9525" cap="flat">
              <a:solidFill>
                <a:srgbClr val="005187"/>
              </a:solidFill>
              <a:prstDash val="solid"/>
              <a:round/>
            </a:ln>
            <a:effectLst/>
          </p:spPr>
          <p:txBody>
            <a:bodyPr wrap="square" lIns="0" tIns="0" rIns="0" bIns="0" numCol="1" anchor="ctr">
              <a:noAutofit/>
            </a:bodyPr>
            <a:lstStyle/>
            <a:p>
              <a:pPr lvl="0" algn="ctr">
                <a:defRPr b="1" i="1" sz="2400"/>
              </a:pPr>
            </a:p>
          </p:txBody>
        </p:sp>
        <p:sp>
          <p:nvSpPr>
            <p:cNvPr id="405" name="Shape 405"/>
            <p:cNvSpPr/>
            <p:nvPr/>
          </p:nvSpPr>
          <p:spPr>
            <a:xfrm>
              <a:off x="59981" y="16192"/>
              <a:ext cx="7009501" cy="11963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p>
              <a:pPr lvl="0" algn="ctr">
                <a:defRPr>
                  <a:solidFill>
                    <a:srgbClr val="000000"/>
                  </a:solidFill>
                </a:defRPr>
              </a:pPr>
              <a:r>
                <a:rPr b="1" sz="2400">
                  <a:solidFill>
                    <a:srgbClr val="005187"/>
                  </a:solidFill>
                </a:rPr>
                <a:t>Stigma: </a:t>
              </a:r>
              <a:r>
                <a:rPr b="1" i="1" sz="2400">
                  <a:solidFill>
                    <a:srgbClr val="005187"/>
                  </a:solidFill>
                </a:rPr>
                <a:t>‘attribute of an individual that is undesirable or discrediting in the eyes of society, thus reducing that individual’s status’</a:t>
              </a:r>
            </a:p>
          </p:txBody>
        </p:sp>
      </p:grpSp>
    </p:spTree>
  </p:cSld>
  <p:clrMapOvr>
    <a:masterClrMapping/>
  </p:clrMapOvr>
  <p:transitio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10" name="Shape 410"/>
          <p:cNvSpPr/>
          <p:nvPr>
            <p:ph type="title" idx="4294967295"/>
          </p:nvPr>
        </p:nvSpPr>
        <p:spPr>
          <a:xfrm>
            <a:off x="1911621" y="2708275"/>
            <a:ext cx="5900740" cy="1470025"/>
          </a:xfrm>
          <a:prstGeom prst="rect">
            <a:avLst/>
          </a:prstGeom>
        </p:spPr>
        <p:txBody>
          <a:bodyPr lIns="0" tIns="0" rIns="0" bIns="0">
            <a:normAutofit fontScale="100000" lnSpcReduction="0"/>
          </a:bodyPr>
          <a:lstStyle>
            <a:lvl1pPr algn="ctr" defTabSz="630936">
              <a:defRPr b="1" sz="3036"/>
            </a:lvl1pPr>
          </a:lstStyle>
          <a:p>
            <a:pPr lvl="0">
              <a:defRPr b="0" sz="1800">
                <a:solidFill>
                  <a:srgbClr val="000000"/>
                </a:solidFill>
              </a:defRPr>
            </a:pPr>
            <a:r>
              <a:rPr b="1" sz="3036">
                <a:solidFill>
                  <a:srgbClr val="005187"/>
                </a:solidFill>
              </a:rPr>
              <a:t>What beliefs, faith, spirituality and religion can offer women living with HIV</a:t>
            </a:r>
          </a:p>
        </p:txBody>
      </p:sp>
      <p:sp>
        <p:nvSpPr>
          <p:cNvPr id="411" name="Shape 411"/>
          <p:cNvSpPr/>
          <p:nvPr/>
        </p:nvSpPr>
        <p:spPr>
          <a:xfrm>
            <a:off x="5415779" y="6442890"/>
            <a:ext cx="3702051" cy="396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lgn="r">
              <a:spcBef>
                <a:spcPts val="600"/>
              </a:spcBef>
              <a:defRPr>
                <a:solidFill>
                  <a:srgbClr val="000000"/>
                </a:solidFill>
              </a:defRPr>
            </a:pPr>
            <a:r>
              <a:rPr sz="1000">
                <a:solidFill>
                  <a:srgbClr val="005187"/>
                </a:solidFill>
                <a:latin typeface="HelveticaNeueLT Std Med"/>
                <a:ea typeface="HelveticaNeueLT Std Med"/>
                <a:cs typeface="HelveticaNeueLT Std Med"/>
                <a:sym typeface="HelveticaNeueLT Std Med"/>
              </a:rPr>
              <a:t>Women for Positive Action is an educational programme </a:t>
            </a:r>
            <a:br>
              <a:rPr sz="1000">
                <a:solidFill>
                  <a:srgbClr val="005187"/>
                </a:solidFill>
                <a:latin typeface="HelveticaNeueLT Std Med"/>
                <a:ea typeface="HelveticaNeueLT Std Med"/>
                <a:cs typeface="HelveticaNeueLT Std Med"/>
                <a:sym typeface="HelveticaNeueLT Std Med"/>
              </a:rPr>
            </a:br>
            <a:r>
              <a:rPr sz="1000">
                <a:solidFill>
                  <a:srgbClr val="005187"/>
                </a:solidFill>
                <a:latin typeface="HelveticaNeueLT Std Med"/>
                <a:ea typeface="HelveticaNeueLT Std Med"/>
                <a:cs typeface="HelveticaNeueLT Std Med"/>
                <a:sym typeface="HelveticaNeueLT Std Med"/>
              </a:rPr>
              <a:t>funded and initiated by AbbVie</a:t>
            </a:r>
          </a:p>
        </p:txBody>
      </p:sp>
    </p:spTree>
  </p:cSld>
  <p:clrMapOvr>
    <a:masterClrMapping/>
  </p:clrMapOvr>
  <p:transitio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13" name="Shape 413"/>
          <p:cNvSpPr/>
          <p:nvPr/>
        </p:nvSpPr>
        <p:spPr>
          <a:xfrm>
            <a:off x="4356100" y="6454774"/>
            <a:ext cx="431800" cy="243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000"/>
            </a:lvl1pPr>
          </a:lstStyle>
          <a:p>
            <a:pPr lvl="0">
              <a:defRPr sz="1800">
                <a:solidFill>
                  <a:srgbClr val="000000"/>
                </a:solidFill>
              </a:defRPr>
            </a:pPr>
            <a:r>
              <a:rPr sz="1000">
                <a:solidFill>
                  <a:srgbClr val="005187"/>
                </a:solidFill>
              </a:rPr>
              <a:t>15</a:t>
            </a:r>
          </a:p>
        </p:txBody>
      </p:sp>
      <p:sp>
        <p:nvSpPr>
          <p:cNvPr id="414" name="Shape 414"/>
          <p:cNvSpPr/>
          <p:nvPr/>
        </p:nvSpPr>
        <p:spPr>
          <a:xfrm>
            <a:off x="4356100" y="6454774"/>
            <a:ext cx="431800" cy="243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000">
                <a:solidFill>
                  <a:srgbClr val="FFFFFF"/>
                </a:solidFill>
              </a:defRPr>
            </a:lvl1pPr>
          </a:lstStyle>
          <a:p>
            <a:pPr lvl="0">
              <a:defRPr sz="1800">
                <a:solidFill>
                  <a:srgbClr val="000000"/>
                </a:solidFill>
              </a:defRPr>
            </a:pPr>
            <a:r>
              <a:rPr sz="1000">
                <a:solidFill>
                  <a:srgbClr val="FFFFFF"/>
                </a:solidFill>
              </a:rPr>
              <a:t>15</a:t>
            </a:r>
          </a:p>
        </p:txBody>
      </p:sp>
      <p:sp>
        <p:nvSpPr>
          <p:cNvPr id="415" name="Shape 415"/>
          <p:cNvSpPr/>
          <p:nvPr>
            <p:ph type="title"/>
          </p:nvPr>
        </p:nvSpPr>
        <p:spPr>
          <a:xfrm>
            <a:off x="971550" y="188912"/>
            <a:ext cx="6840538" cy="1008064"/>
          </a:xfrm>
          <a:prstGeom prst="rect">
            <a:avLst/>
          </a:prstGeom>
        </p:spPr>
        <p:txBody>
          <a:bodyPr lIns="0" tIns="0" rIns="0" bIns="0">
            <a:normAutofit fontScale="100000" lnSpcReduction="0"/>
          </a:bodyPr>
          <a:lstStyle/>
          <a:p>
            <a:pPr lvl="0">
              <a:defRPr sz="1800">
                <a:solidFill>
                  <a:srgbClr val="000000"/>
                </a:solidFill>
              </a:defRPr>
            </a:pPr>
            <a:r>
              <a:rPr sz="3200">
                <a:solidFill>
                  <a:srgbClr val="005187"/>
                </a:solidFill>
              </a:rPr>
              <a:t>Prayer as an ‘absent counsellor’</a:t>
            </a:r>
          </a:p>
        </p:txBody>
      </p:sp>
      <p:sp>
        <p:nvSpPr>
          <p:cNvPr id="416" name="Shape 416"/>
          <p:cNvSpPr/>
          <p:nvPr>
            <p:ph type="body" idx="1"/>
          </p:nvPr>
        </p:nvSpPr>
        <p:spPr>
          <a:xfrm>
            <a:off x="971549" y="1341437"/>
            <a:ext cx="7488240" cy="4967289"/>
          </a:xfrm>
          <a:prstGeom prst="rect">
            <a:avLst/>
          </a:prstGeom>
        </p:spPr>
        <p:txBody>
          <a:bodyPr lIns="0" tIns="0" rIns="0" bIns="0">
            <a:normAutofit fontScale="100000" lnSpcReduction="0"/>
          </a:bodyPr>
          <a:lstStyle/>
          <a:p>
            <a:pPr lvl="0" marL="293914" indent="-293914">
              <a:spcBef>
                <a:spcPts val="500"/>
              </a:spcBef>
              <a:defRPr sz="1800">
                <a:solidFill>
                  <a:srgbClr val="000000"/>
                </a:solidFill>
              </a:defRPr>
            </a:pPr>
            <a:r>
              <a:rPr sz="2400">
                <a:solidFill>
                  <a:srgbClr val="005187"/>
                </a:solidFill>
              </a:rPr>
              <a:t>The roles played out by prayer in wellbeing include: </a:t>
            </a:r>
            <a:endParaRPr sz="2400">
              <a:solidFill>
                <a:srgbClr val="005187"/>
              </a:solidFill>
            </a:endParaRPr>
          </a:p>
          <a:p>
            <a:pPr lvl="1" marL="719137" indent="-261937">
              <a:spcBef>
                <a:spcPts val="500"/>
              </a:spcBef>
              <a:buClrTx/>
              <a:buFont typeface="Arial"/>
              <a:defRPr sz="1800">
                <a:solidFill>
                  <a:srgbClr val="000000"/>
                </a:solidFill>
              </a:defRPr>
            </a:pPr>
            <a:r>
              <a:rPr sz="2200">
                <a:solidFill>
                  <a:srgbClr val="005187"/>
                </a:solidFill>
              </a:rPr>
              <a:t>Acting as an absent counsellor</a:t>
            </a:r>
            <a:endParaRPr sz="2400">
              <a:solidFill>
                <a:srgbClr val="005187"/>
              </a:solidFill>
            </a:endParaRPr>
          </a:p>
          <a:p>
            <a:pPr lvl="1" marL="719137" indent="-261937">
              <a:spcBef>
                <a:spcPts val="500"/>
              </a:spcBef>
              <a:buClrTx/>
              <a:buFont typeface="Arial"/>
              <a:defRPr sz="1800">
                <a:solidFill>
                  <a:srgbClr val="000000"/>
                </a:solidFill>
              </a:defRPr>
            </a:pPr>
            <a:r>
              <a:rPr sz="2200">
                <a:solidFill>
                  <a:srgbClr val="005187"/>
                </a:solidFill>
              </a:rPr>
              <a:t>Construction of a compassionate ‘life scheme’</a:t>
            </a:r>
            <a:endParaRPr sz="2400">
              <a:solidFill>
                <a:srgbClr val="005187"/>
              </a:solidFill>
            </a:endParaRPr>
          </a:p>
          <a:p>
            <a:pPr lvl="1" marL="719137" indent="-261937">
              <a:spcBef>
                <a:spcPts val="500"/>
              </a:spcBef>
              <a:buClrTx/>
              <a:buFont typeface="Arial"/>
              <a:defRPr sz="1800">
                <a:solidFill>
                  <a:srgbClr val="000000"/>
                </a:solidFill>
              </a:defRPr>
            </a:pPr>
            <a:r>
              <a:rPr sz="2200">
                <a:solidFill>
                  <a:srgbClr val="005187"/>
                </a:solidFill>
              </a:rPr>
              <a:t>Interruption of negative rumination</a:t>
            </a:r>
            <a:endParaRPr sz="2400">
              <a:solidFill>
                <a:srgbClr val="005187"/>
              </a:solidFill>
            </a:endParaRPr>
          </a:p>
          <a:p>
            <a:pPr lvl="1" marL="719137" indent="-261937">
              <a:spcBef>
                <a:spcPts val="500"/>
              </a:spcBef>
              <a:buClrTx/>
              <a:buFont typeface="Arial"/>
              <a:defRPr sz="1800">
                <a:solidFill>
                  <a:srgbClr val="000000"/>
                </a:solidFill>
              </a:defRPr>
            </a:pPr>
            <a:r>
              <a:rPr sz="2200">
                <a:solidFill>
                  <a:srgbClr val="005187"/>
                </a:solidFill>
              </a:rPr>
              <a:t>Promoting mindfulness</a:t>
            </a:r>
            <a:endParaRPr sz="2400">
              <a:solidFill>
                <a:srgbClr val="005187"/>
              </a:solidFill>
            </a:endParaRPr>
          </a:p>
          <a:p>
            <a:pPr lvl="1" marL="719137" indent="-261937">
              <a:spcBef>
                <a:spcPts val="500"/>
              </a:spcBef>
              <a:buClrTx/>
              <a:buFont typeface="Arial"/>
              <a:defRPr sz="1800">
                <a:solidFill>
                  <a:srgbClr val="000000"/>
                </a:solidFill>
              </a:defRPr>
            </a:pPr>
            <a:r>
              <a:rPr sz="2200">
                <a:solidFill>
                  <a:srgbClr val="005187"/>
                </a:solidFill>
              </a:rPr>
              <a:t>Promoting positive thinking</a:t>
            </a:r>
            <a:endParaRPr sz="2400">
              <a:solidFill>
                <a:srgbClr val="005187"/>
              </a:solidFill>
            </a:endParaRPr>
          </a:p>
          <a:p>
            <a:pPr lvl="1" marL="719137" indent="-261937">
              <a:spcBef>
                <a:spcPts val="500"/>
              </a:spcBef>
              <a:buClrTx/>
              <a:buFont typeface="Arial"/>
              <a:defRPr sz="1800">
                <a:solidFill>
                  <a:srgbClr val="000000"/>
                </a:solidFill>
              </a:defRPr>
            </a:pPr>
            <a:r>
              <a:rPr sz="2200">
                <a:solidFill>
                  <a:srgbClr val="005187"/>
                </a:solidFill>
              </a:rPr>
              <a:t>Achieving results</a:t>
            </a:r>
          </a:p>
        </p:txBody>
      </p:sp>
      <p:sp>
        <p:nvSpPr>
          <p:cNvPr id="417" name="Shape 417"/>
          <p:cNvSpPr/>
          <p:nvPr/>
        </p:nvSpPr>
        <p:spPr>
          <a:xfrm>
            <a:off x="4356100" y="6454774"/>
            <a:ext cx="431800" cy="243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000">
                <a:solidFill>
                  <a:srgbClr val="FFFFFF"/>
                </a:solidFill>
              </a:defRPr>
            </a:lvl1pPr>
          </a:lstStyle>
          <a:p>
            <a:pPr lvl="0">
              <a:defRPr sz="1800">
                <a:solidFill>
                  <a:srgbClr val="000000"/>
                </a:solidFill>
              </a:defRPr>
            </a:pPr>
            <a:r>
              <a:rPr sz="1000">
                <a:solidFill>
                  <a:srgbClr val="FFFFFF"/>
                </a:solidFill>
              </a:rPr>
              <a:t>15</a:t>
            </a:r>
          </a:p>
        </p:txBody>
      </p:sp>
      <p:pic>
        <p:nvPicPr>
          <p:cNvPr id="418" name="image14.jpg" descr="prayer candle"/>
          <p:cNvPicPr/>
          <p:nvPr/>
        </p:nvPicPr>
        <p:blipFill>
          <a:blip r:embed="rId3">
            <a:extLst/>
          </a:blip>
          <a:stretch>
            <a:fillRect/>
          </a:stretch>
        </p:blipFill>
        <p:spPr>
          <a:xfrm>
            <a:off x="5364088" y="4149080"/>
            <a:ext cx="2873376" cy="2157412"/>
          </a:xfrm>
          <a:prstGeom prst="rect">
            <a:avLst/>
          </a:prstGeom>
          <a:ln w="12700">
            <a:miter lim="400000"/>
          </a:ln>
        </p:spPr>
      </p:pic>
      <p:sp>
        <p:nvSpPr>
          <p:cNvPr id="419" name="Shape 419"/>
          <p:cNvSpPr/>
          <p:nvPr/>
        </p:nvSpPr>
        <p:spPr>
          <a:xfrm>
            <a:off x="6309496" y="6396568"/>
            <a:ext cx="2808289" cy="485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lgn="r">
              <a:spcBef>
                <a:spcPts val="200"/>
              </a:spcBef>
              <a:defRPr>
                <a:solidFill>
                  <a:srgbClr val="000000"/>
                </a:solidFill>
              </a:defRPr>
            </a:pPr>
            <a:br>
              <a:rPr b="1" i="1" sz="1400">
                <a:solidFill>
                  <a:srgbClr val="005187"/>
                </a:solidFill>
              </a:rPr>
            </a:br>
            <a:r>
              <a:rPr b="1" sz="1200">
                <a:solidFill>
                  <a:srgbClr val="005187"/>
                </a:solidFill>
              </a:rPr>
              <a:t>Ridge et al. 2008.</a:t>
            </a:r>
          </a:p>
        </p:txBody>
      </p:sp>
    </p:spTree>
  </p:cSld>
  <p:clrMapOvr>
    <a:masterClrMapping/>
  </p:clrMapOvr>
  <p:transitio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3" name="Shape 423"/>
          <p:cNvSpPr/>
          <p:nvPr>
            <p:ph type="title"/>
          </p:nvPr>
        </p:nvSpPr>
        <p:spPr>
          <a:xfrm>
            <a:off x="971550" y="188912"/>
            <a:ext cx="6840538" cy="1008064"/>
          </a:xfrm>
          <a:prstGeom prst="rect">
            <a:avLst/>
          </a:prstGeom>
        </p:spPr>
        <p:txBody>
          <a:bodyPr lIns="0" tIns="0" rIns="0" bIns="0">
            <a:normAutofit fontScale="100000" lnSpcReduction="0"/>
          </a:bodyPr>
          <a:lstStyle/>
          <a:p>
            <a:pPr lvl="0">
              <a:defRPr sz="1800">
                <a:solidFill>
                  <a:srgbClr val="000000"/>
                </a:solidFill>
              </a:defRPr>
            </a:pPr>
            <a:r>
              <a:rPr sz="3200">
                <a:solidFill>
                  <a:srgbClr val="005187"/>
                </a:solidFill>
              </a:rPr>
              <a:t>The beneficial effects of prayer</a:t>
            </a:r>
          </a:p>
        </p:txBody>
      </p:sp>
      <p:sp>
        <p:nvSpPr>
          <p:cNvPr id="424" name="Shape 424"/>
          <p:cNvSpPr/>
          <p:nvPr>
            <p:ph type="body" idx="1"/>
          </p:nvPr>
        </p:nvSpPr>
        <p:spPr>
          <a:xfrm>
            <a:off x="971549" y="1341437"/>
            <a:ext cx="7488240" cy="4967289"/>
          </a:xfrm>
          <a:prstGeom prst="rect">
            <a:avLst/>
          </a:prstGeom>
        </p:spPr>
        <p:txBody>
          <a:bodyPr lIns="0" tIns="0" rIns="0" bIns="0">
            <a:normAutofit fontScale="100000" lnSpcReduction="0"/>
          </a:bodyPr>
          <a:lstStyle/>
          <a:p>
            <a:pPr lvl="0" marL="293914" indent="-293914">
              <a:defRPr sz="1800">
                <a:solidFill>
                  <a:srgbClr val="000000"/>
                </a:solidFill>
              </a:defRPr>
            </a:pPr>
            <a:r>
              <a:rPr sz="2400">
                <a:solidFill>
                  <a:srgbClr val="005187"/>
                </a:solidFill>
              </a:rPr>
              <a:t>Prayer can be an important buffer against stress</a:t>
            </a:r>
            <a:endParaRPr sz="2400">
              <a:solidFill>
                <a:srgbClr val="005187"/>
              </a:solidFill>
            </a:endParaRPr>
          </a:p>
          <a:p>
            <a:pPr lvl="0" marL="293914" indent="-293914">
              <a:defRPr sz="1800">
                <a:solidFill>
                  <a:srgbClr val="000000"/>
                </a:solidFill>
              </a:defRPr>
            </a:pPr>
            <a:r>
              <a:rPr sz="2400">
                <a:solidFill>
                  <a:srgbClr val="005187"/>
                </a:solidFill>
              </a:rPr>
              <a:t>Women often use prayer to overcome the initial shock, sadness and anger of hearing their HIV diagnosis</a:t>
            </a:r>
            <a:endParaRPr sz="2400">
              <a:solidFill>
                <a:srgbClr val="005187"/>
              </a:solidFill>
            </a:endParaRPr>
          </a:p>
          <a:p>
            <a:pPr lvl="0" marL="293914" indent="-293914">
              <a:defRPr sz="1800">
                <a:solidFill>
                  <a:srgbClr val="000000"/>
                </a:solidFill>
              </a:defRPr>
            </a:pPr>
            <a:r>
              <a:rPr sz="2400">
                <a:solidFill>
                  <a:srgbClr val="005187"/>
                </a:solidFill>
              </a:rPr>
              <a:t>Many find prayer an effective self-care strategy</a:t>
            </a:r>
            <a:endParaRPr sz="2400">
              <a:solidFill>
                <a:srgbClr val="005187"/>
              </a:solidFill>
            </a:endParaRPr>
          </a:p>
          <a:p>
            <a:pPr lvl="0" marL="293914" indent="-293914">
              <a:defRPr sz="1800">
                <a:solidFill>
                  <a:srgbClr val="000000"/>
                </a:solidFill>
              </a:defRPr>
            </a:pPr>
            <a:r>
              <a:rPr sz="2400">
                <a:solidFill>
                  <a:srgbClr val="005187"/>
                </a:solidFill>
              </a:rPr>
              <a:t>Women rely more on prayer and religion than men in dealing with health-related issues</a:t>
            </a:r>
          </a:p>
        </p:txBody>
      </p:sp>
      <p:sp>
        <p:nvSpPr>
          <p:cNvPr id="425" name="Shape 425"/>
          <p:cNvSpPr/>
          <p:nvPr/>
        </p:nvSpPr>
        <p:spPr>
          <a:xfrm>
            <a:off x="6309496" y="6396568"/>
            <a:ext cx="2808289" cy="485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lgn="r">
              <a:spcBef>
                <a:spcPts val="200"/>
              </a:spcBef>
              <a:defRPr>
                <a:solidFill>
                  <a:srgbClr val="000000"/>
                </a:solidFill>
              </a:defRPr>
            </a:pPr>
            <a:br>
              <a:rPr b="1" i="1" sz="1400">
                <a:solidFill>
                  <a:srgbClr val="005187"/>
                </a:solidFill>
              </a:rPr>
            </a:br>
            <a:r>
              <a:rPr b="1" sz="1200">
                <a:solidFill>
                  <a:srgbClr val="005187"/>
                </a:solidFill>
              </a:rPr>
              <a:t>Crane et al. 2000.</a:t>
            </a:r>
          </a:p>
        </p:txBody>
      </p:sp>
    </p:spTree>
  </p:cSld>
  <p:clrMapOvr>
    <a:masterClrMapping/>
  </p:clrMapOvr>
  <p:transitio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431" name="Group 431"/>
          <p:cNvGrpSpPr/>
          <p:nvPr/>
        </p:nvGrpSpPr>
        <p:grpSpPr>
          <a:xfrm>
            <a:off x="755576" y="2780927"/>
            <a:ext cx="1886595" cy="1991500"/>
            <a:chOff x="0" y="0"/>
            <a:chExt cx="1886594" cy="1991498"/>
          </a:xfrm>
        </p:grpSpPr>
        <p:sp>
          <p:nvSpPr>
            <p:cNvPr id="429" name="Shape 429"/>
            <p:cNvSpPr/>
            <p:nvPr/>
          </p:nvSpPr>
          <p:spPr>
            <a:xfrm>
              <a:off x="0" y="0"/>
              <a:ext cx="1886595" cy="1991499"/>
            </a:xfrm>
            <a:prstGeom prst="roundRect">
              <a:avLst>
                <a:gd name="adj" fmla="val 16667"/>
              </a:avLst>
            </a:prstGeom>
            <a:noFill/>
            <a:ln w="28575" cap="flat">
              <a:solidFill>
                <a:srgbClr val="005187"/>
              </a:solidFill>
              <a:prstDash val="solid"/>
              <a:round/>
            </a:ln>
            <a:effectLst/>
          </p:spPr>
          <p:txBody>
            <a:bodyPr wrap="square" lIns="0" tIns="0" rIns="0" bIns="0" numCol="1" anchor="ctr">
              <a:noAutofit/>
            </a:bodyPr>
            <a:lstStyle/>
            <a:p>
              <a:pPr lvl="0" algn="ctr">
                <a:defRPr b="1" i="1" sz="1400"/>
              </a:pPr>
            </a:p>
          </p:txBody>
        </p:sp>
        <p:sp>
          <p:nvSpPr>
            <p:cNvPr id="430" name="Shape 430"/>
            <p:cNvSpPr/>
            <p:nvPr/>
          </p:nvSpPr>
          <p:spPr>
            <a:xfrm>
              <a:off x="92095" y="105479"/>
              <a:ext cx="1702404" cy="1780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i="1" sz="1600"/>
              </a:lvl1pPr>
            </a:lstStyle>
            <a:p>
              <a:pPr lvl="0">
                <a:defRPr i="0" sz="1800">
                  <a:solidFill>
                    <a:srgbClr val="000000"/>
                  </a:solidFill>
                </a:defRPr>
              </a:pPr>
              <a:r>
                <a:rPr i="1" sz="1600">
                  <a:solidFill>
                    <a:srgbClr val="005187"/>
                  </a:solidFill>
                </a:rPr>
                <a:t>Prayer is the first thing, but you also need support of doctors to push you and make you understand</a:t>
              </a:r>
            </a:p>
          </p:txBody>
        </p:sp>
      </p:grpSp>
      <p:sp>
        <p:nvSpPr>
          <p:cNvPr id="432" name="Shape 432"/>
          <p:cNvSpPr/>
          <p:nvPr>
            <p:ph type="title"/>
          </p:nvPr>
        </p:nvSpPr>
        <p:spPr>
          <a:xfrm>
            <a:off x="971550" y="188912"/>
            <a:ext cx="6840538" cy="1008064"/>
          </a:xfrm>
          <a:prstGeom prst="rect">
            <a:avLst/>
          </a:prstGeom>
        </p:spPr>
        <p:txBody>
          <a:bodyPr lIns="0" tIns="0" rIns="0" bIns="0">
            <a:normAutofit fontScale="100000" lnSpcReduction="0"/>
          </a:bodyPr>
          <a:lstStyle>
            <a:lvl1pPr defTabSz="832104">
              <a:defRPr sz="2912"/>
            </a:lvl1pPr>
          </a:lstStyle>
          <a:p>
            <a:pPr lvl="0">
              <a:defRPr sz="1800">
                <a:solidFill>
                  <a:srgbClr val="000000"/>
                </a:solidFill>
              </a:defRPr>
            </a:pPr>
            <a:r>
              <a:rPr sz="2912">
                <a:solidFill>
                  <a:srgbClr val="005187"/>
                </a:solidFill>
              </a:rPr>
              <a:t>Prayer and decisions about HIV medication</a:t>
            </a:r>
          </a:p>
        </p:txBody>
      </p:sp>
      <p:grpSp>
        <p:nvGrpSpPr>
          <p:cNvPr id="435" name="Group 435"/>
          <p:cNvGrpSpPr/>
          <p:nvPr/>
        </p:nvGrpSpPr>
        <p:grpSpPr>
          <a:xfrm>
            <a:off x="6228184" y="1340767"/>
            <a:ext cx="2859336" cy="1191817"/>
            <a:chOff x="0" y="0"/>
            <a:chExt cx="2859334" cy="1191816"/>
          </a:xfrm>
        </p:grpSpPr>
        <p:sp>
          <p:nvSpPr>
            <p:cNvPr id="433" name="Shape 433"/>
            <p:cNvSpPr/>
            <p:nvPr/>
          </p:nvSpPr>
          <p:spPr>
            <a:xfrm>
              <a:off x="0" y="0"/>
              <a:ext cx="2859335" cy="1191817"/>
            </a:xfrm>
            <a:prstGeom prst="roundRect">
              <a:avLst>
                <a:gd name="adj" fmla="val 16667"/>
              </a:avLst>
            </a:prstGeom>
            <a:noFill/>
            <a:ln w="28575" cap="flat">
              <a:solidFill>
                <a:srgbClr val="005187"/>
              </a:solidFill>
              <a:prstDash val="solid"/>
              <a:round/>
            </a:ln>
            <a:effectLst/>
          </p:spPr>
          <p:txBody>
            <a:bodyPr wrap="square" lIns="0" tIns="0" rIns="0" bIns="0" numCol="1" anchor="ctr">
              <a:noAutofit/>
            </a:bodyPr>
            <a:lstStyle/>
            <a:p>
              <a:pPr lvl="0" algn="ctr">
                <a:spcBef>
                  <a:spcPts val="800"/>
                </a:spcBef>
                <a:defRPr b="1" i="1" sz="1400"/>
              </a:pPr>
            </a:p>
          </p:txBody>
        </p:sp>
        <p:sp>
          <p:nvSpPr>
            <p:cNvPr id="434" name="Shape 434"/>
            <p:cNvSpPr/>
            <p:nvPr/>
          </p:nvSpPr>
          <p:spPr>
            <a:xfrm>
              <a:off x="58179" y="67587"/>
              <a:ext cx="2742977" cy="10566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spcBef>
                  <a:spcPts val="900"/>
                </a:spcBef>
                <a:defRPr i="1" sz="1600"/>
              </a:lvl1pPr>
            </a:lstStyle>
            <a:p>
              <a:pPr lvl="0">
                <a:defRPr i="0" sz="1800">
                  <a:solidFill>
                    <a:srgbClr val="000000"/>
                  </a:solidFill>
                </a:defRPr>
              </a:pPr>
              <a:r>
                <a:rPr i="1" sz="1600">
                  <a:solidFill>
                    <a:srgbClr val="005187"/>
                  </a:solidFill>
                </a:rPr>
                <a:t>I go by what the doctor advises…take it home and pray about it and do what God wants me to do</a:t>
              </a:r>
            </a:p>
          </p:txBody>
        </p:sp>
      </p:grpSp>
      <p:grpSp>
        <p:nvGrpSpPr>
          <p:cNvPr id="438" name="Group 438"/>
          <p:cNvGrpSpPr/>
          <p:nvPr/>
        </p:nvGrpSpPr>
        <p:grpSpPr>
          <a:xfrm>
            <a:off x="1116012" y="1484783"/>
            <a:ext cx="4708328" cy="646987"/>
            <a:chOff x="0" y="0"/>
            <a:chExt cx="4708326" cy="646985"/>
          </a:xfrm>
        </p:grpSpPr>
        <p:sp>
          <p:nvSpPr>
            <p:cNvPr id="436" name="Shape 436"/>
            <p:cNvSpPr/>
            <p:nvPr/>
          </p:nvSpPr>
          <p:spPr>
            <a:xfrm>
              <a:off x="0" y="0"/>
              <a:ext cx="4708327" cy="646986"/>
            </a:xfrm>
            <a:prstGeom prst="roundRect">
              <a:avLst>
                <a:gd name="adj" fmla="val 16667"/>
              </a:avLst>
            </a:prstGeom>
            <a:noFill/>
            <a:ln w="28575" cap="flat">
              <a:solidFill>
                <a:srgbClr val="005187"/>
              </a:solidFill>
              <a:prstDash val="solid"/>
              <a:round/>
            </a:ln>
            <a:effectLst/>
          </p:spPr>
          <p:txBody>
            <a:bodyPr wrap="square" lIns="0" tIns="0" rIns="0" bIns="0" numCol="1" anchor="ctr">
              <a:noAutofit/>
            </a:bodyPr>
            <a:lstStyle/>
            <a:p>
              <a:pPr lvl="0" algn="ctr">
                <a:defRPr b="1" i="1" sz="1400"/>
              </a:pPr>
            </a:p>
          </p:txBody>
        </p:sp>
        <p:sp>
          <p:nvSpPr>
            <p:cNvPr id="437" name="Shape 437"/>
            <p:cNvSpPr/>
            <p:nvPr/>
          </p:nvSpPr>
          <p:spPr>
            <a:xfrm>
              <a:off x="31583" y="36472"/>
              <a:ext cx="4645160" cy="574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i="1" sz="1600"/>
              </a:lvl1pPr>
            </a:lstStyle>
            <a:p>
              <a:pPr lvl="0">
                <a:defRPr i="0" sz="1800">
                  <a:solidFill>
                    <a:srgbClr val="000000"/>
                  </a:solidFill>
                </a:defRPr>
              </a:pPr>
              <a:r>
                <a:rPr i="1" sz="1600">
                  <a:solidFill>
                    <a:srgbClr val="005187"/>
                  </a:solidFill>
                </a:rPr>
                <a:t>If I pray, God will give me the right medication and the right people to direct me through this HIV</a:t>
              </a:r>
            </a:p>
          </p:txBody>
        </p:sp>
      </p:grpSp>
      <p:grpSp>
        <p:nvGrpSpPr>
          <p:cNvPr id="441" name="Group 441"/>
          <p:cNvGrpSpPr/>
          <p:nvPr/>
        </p:nvGrpSpPr>
        <p:grpSpPr>
          <a:xfrm>
            <a:off x="6588224" y="2636911"/>
            <a:ext cx="2326804" cy="2776896"/>
            <a:chOff x="0" y="0"/>
            <a:chExt cx="2326802" cy="2776895"/>
          </a:xfrm>
        </p:grpSpPr>
        <p:sp>
          <p:nvSpPr>
            <p:cNvPr id="439" name="Shape 439"/>
            <p:cNvSpPr/>
            <p:nvPr/>
          </p:nvSpPr>
          <p:spPr>
            <a:xfrm>
              <a:off x="0" y="0"/>
              <a:ext cx="2326803" cy="2776896"/>
            </a:xfrm>
            <a:prstGeom prst="roundRect">
              <a:avLst>
                <a:gd name="adj" fmla="val 16667"/>
              </a:avLst>
            </a:prstGeom>
            <a:noFill/>
            <a:ln w="28575" cap="flat">
              <a:solidFill>
                <a:srgbClr val="005187"/>
              </a:solidFill>
              <a:prstDash val="solid"/>
              <a:round/>
            </a:ln>
            <a:effectLst/>
          </p:spPr>
          <p:txBody>
            <a:bodyPr wrap="square" lIns="0" tIns="0" rIns="0" bIns="0" numCol="1" anchor="ctr">
              <a:noAutofit/>
            </a:bodyPr>
            <a:lstStyle/>
            <a:p>
              <a:pPr lvl="0" algn="ctr">
                <a:defRPr b="1" i="1" sz="1600"/>
              </a:pPr>
            </a:p>
          </p:txBody>
        </p:sp>
        <p:sp>
          <p:nvSpPr>
            <p:cNvPr id="440" name="Shape 440"/>
            <p:cNvSpPr/>
            <p:nvPr/>
          </p:nvSpPr>
          <p:spPr>
            <a:xfrm>
              <a:off x="113584" y="256877"/>
              <a:ext cx="2099635" cy="2263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i="1" sz="1600"/>
              </a:lvl1pPr>
            </a:lstStyle>
            <a:p>
              <a:pPr lvl="0">
                <a:defRPr i="0" sz="1800">
                  <a:solidFill>
                    <a:srgbClr val="000000"/>
                  </a:solidFill>
                </a:defRPr>
              </a:pPr>
              <a:r>
                <a:rPr i="1" sz="1600">
                  <a:solidFill>
                    <a:srgbClr val="005187"/>
                  </a:solidFill>
                </a:rPr>
                <a:t>My doctor wanted me to go on medication and I told her that I have to think about it, but I just pray about it….I was scared, but I prayed to God for the wisdom and knowledge</a:t>
              </a:r>
            </a:p>
          </p:txBody>
        </p:sp>
      </p:grpSp>
      <p:grpSp>
        <p:nvGrpSpPr>
          <p:cNvPr id="444" name="Group 444"/>
          <p:cNvGrpSpPr/>
          <p:nvPr/>
        </p:nvGrpSpPr>
        <p:grpSpPr>
          <a:xfrm>
            <a:off x="1282398" y="5517231"/>
            <a:ext cx="5622778" cy="919402"/>
            <a:chOff x="0" y="0"/>
            <a:chExt cx="5622776" cy="919400"/>
          </a:xfrm>
        </p:grpSpPr>
        <p:sp>
          <p:nvSpPr>
            <p:cNvPr id="442" name="Shape 442"/>
            <p:cNvSpPr/>
            <p:nvPr/>
          </p:nvSpPr>
          <p:spPr>
            <a:xfrm>
              <a:off x="0" y="0"/>
              <a:ext cx="5622777" cy="919401"/>
            </a:xfrm>
            <a:prstGeom prst="roundRect">
              <a:avLst>
                <a:gd name="adj" fmla="val 16667"/>
              </a:avLst>
            </a:prstGeom>
            <a:noFill/>
            <a:ln w="28575" cap="flat">
              <a:solidFill>
                <a:srgbClr val="005187"/>
              </a:solidFill>
              <a:prstDash val="solid"/>
              <a:round/>
            </a:ln>
            <a:effectLst/>
          </p:spPr>
          <p:txBody>
            <a:bodyPr wrap="square" lIns="0" tIns="0" rIns="0" bIns="0" numCol="1" anchor="ctr">
              <a:noAutofit/>
            </a:bodyPr>
            <a:lstStyle/>
            <a:p>
              <a:pPr lvl="0" algn="ctr">
                <a:spcBef>
                  <a:spcPts val="800"/>
                </a:spcBef>
                <a:defRPr b="1" i="1" sz="1400"/>
              </a:pPr>
            </a:p>
          </p:txBody>
        </p:sp>
        <p:sp>
          <p:nvSpPr>
            <p:cNvPr id="443" name="Shape 443"/>
            <p:cNvSpPr/>
            <p:nvPr/>
          </p:nvSpPr>
          <p:spPr>
            <a:xfrm>
              <a:off x="44880" y="52029"/>
              <a:ext cx="5533016" cy="8153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spcBef>
                  <a:spcPts val="900"/>
                </a:spcBef>
                <a:defRPr i="1" sz="1600"/>
              </a:lvl1pPr>
            </a:lstStyle>
            <a:p>
              <a:pPr lvl="0">
                <a:defRPr i="0" sz="1800">
                  <a:solidFill>
                    <a:srgbClr val="000000"/>
                  </a:solidFill>
                </a:defRPr>
              </a:pPr>
              <a:r>
                <a:rPr i="1" sz="1600">
                  <a:solidFill>
                    <a:srgbClr val="005187"/>
                  </a:solidFill>
                </a:rPr>
                <a:t>The doctor guides your body and whatever reactions are going on in your body…. But prayer guides your soul, and that’s where you need your inner peace and your strength</a:t>
              </a:r>
            </a:p>
          </p:txBody>
        </p:sp>
      </p:grpSp>
      <p:grpSp>
        <p:nvGrpSpPr>
          <p:cNvPr id="449" name="Group 449"/>
          <p:cNvGrpSpPr/>
          <p:nvPr/>
        </p:nvGrpSpPr>
        <p:grpSpPr>
          <a:xfrm>
            <a:off x="2749550" y="2377033"/>
            <a:ext cx="3636963" cy="2924176"/>
            <a:chOff x="0" y="0"/>
            <a:chExt cx="3636962" cy="2924175"/>
          </a:xfrm>
        </p:grpSpPr>
        <p:sp>
          <p:nvSpPr>
            <p:cNvPr id="445" name="Shape 445"/>
            <p:cNvSpPr/>
            <p:nvPr/>
          </p:nvSpPr>
          <p:spPr>
            <a:xfrm>
              <a:off x="0" y="0"/>
              <a:ext cx="3636963" cy="2924175"/>
            </a:xfrm>
            <a:prstGeom prst="roundRect">
              <a:avLst>
                <a:gd name="adj" fmla="val 16667"/>
              </a:avLst>
            </a:prstGeom>
            <a:solidFill>
              <a:srgbClr val="FCABA2"/>
            </a:solidFill>
            <a:ln w="12700" cap="flat">
              <a:noFill/>
              <a:miter lim="400000"/>
            </a:ln>
            <a:effectLst/>
          </p:spPr>
          <p:txBody>
            <a:bodyPr wrap="square" lIns="0" tIns="0" rIns="0" bIns="0" numCol="1" anchor="ctr">
              <a:noAutofit/>
            </a:bodyPr>
            <a:lstStyle/>
            <a:p>
              <a:pPr lvl="0">
                <a:defRPr>
                  <a:solidFill>
                    <a:srgbClr val="FFFFFF"/>
                  </a:solidFill>
                </a:defRPr>
              </a:pPr>
            </a:p>
          </p:txBody>
        </p:sp>
        <p:grpSp>
          <p:nvGrpSpPr>
            <p:cNvPr id="448" name="Group 448" descr="http://www.clker.com/cliparts/0/4/3/4/12198090302006169125female%20silhouette.svg.med.png"/>
            <p:cNvGrpSpPr/>
            <p:nvPr/>
          </p:nvGrpSpPr>
          <p:grpSpPr>
            <a:xfrm>
              <a:off x="650537" y="502026"/>
              <a:ext cx="2357882" cy="2422150"/>
              <a:chOff x="0" y="0"/>
              <a:chExt cx="2357880" cy="2422149"/>
            </a:xfrm>
          </p:grpSpPr>
          <p:sp>
            <p:nvSpPr>
              <p:cNvPr id="446" name="Shape 446"/>
              <p:cNvSpPr/>
              <p:nvPr/>
            </p:nvSpPr>
            <p:spPr>
              <a:xfrm>
                <a:off x="0" y="0"/>
                <a:ext cx="2357881" cy="2422150"/>
              </a:xfrm>
              <a:prstGeom prst="rect">
                <a:avLst/>
              </a:prstGeom>
              <a:solidFill>
                <a:srgbClr val="FCABA2"/>
              </a:solidFill>
              <a:ln w="12700" cap="flat">
                <a:noFill/>
                <a:miter lim="400000"/>
              </a:ln>
              <a:effectLst/>
            </p:spPr>
            <p:txBody>
              <a:bodyPr wrap="square" lIns="0" tIns="0" rIns="0" bIns="0" numCol="1" anchor="t">
                <a:noAutofit/>
              </a:bodyPr>
              <a:lstStyle/>
              <a:p>
                <a:pPr lvl="0"/>
              </a:p>
            </p:txBody>
          </p:sp>
          <p:pic>
            <p:nvPicPr>
              <p:cNvPr id="447" name="image15.png"/>
              <p:cNvPicPr/>
              <p:nvPr/>
            </p:nvPicPr>
            <p:blipFill>
              <a:blip r:embed="rId3">
                <a:extLst/>
              </a:blip>
              <a:stretch>
                <a:fillRect/>
              </a:stretch>
            </p:blipFill>
            <p:spPr>
              <a:xfrm>
                <a:off x="0" y="0"/>
                <a:ext cx="2357881" cy="2422150"/>
              </a:xfrm>
              <a:prstGeom prst="rect">
                <a:avLst/>
              </a:prstGeom>
              <a:ln w="12700" cap="flat">
                <a:noFill/>
                <a:miter lim="400000"/>
              </a:ln>
              <a:effectLst/>
            </p:spPr>
          </p:pic>
        </p:grpSp>
      </p:grpSp>
      <p:sp>
        <p:nvSpPr>
          <p:cNvPr id="450" name="Shape 450"/>
          <p:cNvSpPr/>
          <p:nvPr/>
        </p:nvSpPr>
        <p:spPr>
          <a:xfrm>
            <a:off x="5465083" y="3927392"/>
            <a:ext cx="574009" cy="608009"/>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12700">
            <a:miter lim="400000"/>
          </a:ln>
        </p:spPr>
        <p:txBody>
          <a:bodyPr lIns="0" tIns="0" rIns="0" bIns="0" anchor="ctr"/>
          <a:lstStyle/>
          <a:p>
            <a:pPr lvl="0"/>
          </a:p>
        </p:txBody>
      </p:sp>
      <p:sp>
        <p:nvSpPr>
          <p:cNvPr id="451" name="Shape 451"/>
          <p:cNvSpPr/>
          <p:nvPr/>
        </p:nvSpPr>
        <p:spPr>
          <a:xfrm>
            <a:off x="3204637" y="3093394"/>
            <a:ext cx="574009" cy="608009"/>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12700">
            <a:miter lim="400000"/>
          </a:ln>
        </p:spPr>
        <p:txBody>
          <a:bodyPr lIns="0" tIns="0" rIns="0" bIns="0" anchor="ctr"/>
          <a:lstStyle/>
          <a:p>
            <a:pPr lvl="0"/>
          </a:p>
        </p:txBody>
      </p:sp>
      <p:sp>
        <p:nvSpPr>
          <p:cNvPr id="452" name="Shape 452"/>
          <p:cNvSpPr/>
          <p:nvPr/>
        </p:nvSpPr>
        <p:spPr>
          <a:xfrm>
            <a:off x="5436055" y="3102391"/>
            <a:ext cx="574009" cy="608009"/>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6"/>
            <a:stretch>
              <a:fillRect/>
            </a:stretch>
          </a:blipFill>
          <a:ln w="12700">
            <a:miter lim="400000"/>
          </a:ln>
        </p:spPr>
        <p:txBody>
          <a:bodyPr lIns="0" tIns="0" rIns="0" bIns="0" anchor="ctr"/>
          <a:lstStyle/>
          <a:p>
            <a:pPr lvl="0"/>
          </a:p>
        </p:txBody>
      </p:sp>
      <p:sp>
        <p:nvSpPr>
          <p:cNvPr id="453" name="Shape 453"/>
          <p:cNvSpPr/>
          <p:nvPr/>
        </p:nvSpPr>
        <p:spPr>
          <a:xfrm>
            <a:off x="3048680" y="3902033"/>
            <a:ext cx="574009" cy="608009"/>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7"/>
            <a:stretch>
              <a:fillRect/>
            </a:stretch>
          </a:blipFill>
          <a:ln w="12700">
            <a:miter lim="400000"/>
          </a:ln>
        </p:spPr>
        <p:txBody>
          <a:bodyPr lIns="0" tIns="0" rIns="0" bIns="0" anchor="ctr"/>
          <a:lstStyle/>
          <a:p>
            <a:pPr lvl="0"/>
          </a:p>
        </p:txBody>
      </p:sp>
      <p:sp>
        <p:nvSpPr>
          <p:cNvPr id="454" name="Shape 454"/>
          <p:cNvSpPr/>
          <p:nvPr/>
        </p:nvSpPr>
        <p:spPr>
          <a:xfrm>
            <a:off x="3564652" y="2508656"/>
            <a:ext cx="574009" cy="608009"/>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8"/>
            <a:stretch>
              <a:fillRect/>
            </a:stretch>
          </a:blipFill>
          <a:ln w="12700">
            <a:miter lim="400000"/>
          </a:ln>
        </p:spPr>
        <p:txBody>
          <a:bodyPr lIns="0" tIns="0" rIns="0" bIns="0" anchor="ctr"/>
          <a:lstStyle/>
          <a:p>
            <a:pPr lvl="0"/>
          </a:p>
        </p:txBody>
      </p:sp>
      <p:sp>
        <p:nvSpPr>
          <p:cNvPr id="455" name="Shape 455"/>
          <p:cNvSpPr/>
          <p:nvPr/>
        </p:nvSpPr>
        <p:spPr>
          <a:xfrm>
            <a:off x="4934617" y="2508176"/>
            <a:ext cx="574009" cy="608009"/>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9"/>
            <a:stretch>
              <a:fillRect/>
            </a:stretch>
          </a:blipFill>
          <a:ln w="12700">
            <a:miter lim="400000"/>
          </a:ln>
        </p:spPr>
        <p:txBody>
          <a:bodyPr lIns="0" tIns="0" rIns="0" bIns="0" anchor="ctr"/>
          <a:lstStyle/>
          <a:p>
            <a:pPr lvl="0"/>
          </a:p>
        </p:txBody>
      </p:sp>
      <p:sp>
        <p:nvSpPr>
          <p:cNvPr id="456" name="Shape 456"/>
          <p:cNvSpPr/>
          <p:nvPr/>
        </p:nvSpPr>
        <p:spPr>
          <a:xfrm>
            <a:off x="6309496" y="6396568"/>
            <a:ext cx="2808289" cy="485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lgn="r">
              <a:spcBef>
                <a:spcPts val="200"/>
              </a:spcBef>
              <a:defRPr>
                <a:solidFill>
                  <a:srgbClr val="000000"/>
                </a:solidFill>
              </a:defRPr>
            </a:pPr>
            <a:br>
              <a:rPr b="1" i="1" sz="1400">
                <a:solidFill>
                  <a:srgbClr val="005187"/>
                </a:solidFill>
              </a:rPr>
            </a:br>
            <a:r>
              <a:rPr b="1" sz="1200">
                <a:solidFill>
                  <a:srgbClr val="005187"/>
                </a:solidFill>
              </a:rPr>
              <a:t>Crane et al. 2000.</a:t>
            </a:r>
          </a:p>
        </p:txBody>
      </p:sp>
    </p:spTree>
  </p:cSld>
  <p:clrMapOvr>
    <a:masterClrMapping/>
  </p:clrMapOvr>
  <p:transitio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462" name="Group 462"/>
          <p:cNvGrpSpPr/>
          <p:nvPr/>
        </p:nvGrpSpPr>
        <p:grpSpPr>
          <a:xfrm>
            <a:off x="1402978" y="1643980"/>
            <a:ext cx="7129462" cy="990601"/>
            <a:chOff x="0" y="0"/>
            <a:chExt cx="7129461" cy="990600"/>
          </a:xfrm>
        </p:grpSpPr>
        <p:sp>
          <p:nvSpPr>
            <p:cNvPr id="460" name="Shape 460"/>
            <p:cNvSpPr/>
            <p:nvPr/>
          </p:nvSpPr>
          <p:spPr>
            <a:xfrm>
              <a:off x="0" y="0"/>
              <a:ext cx="7129462" cy="990600"/>
            </a:xfrm>
            <a:prstGeom prst="roundRect">
              <a:avLst>
                <a:gd name="adj" fmla="val 7532"/>
              </a:avLst>
            </a:prstGeom>
            <a:noFill/>
            <a:ln w="31750" cap="flat">
              <a:solidFill>
                <a:srgbClr val="005187"/>
              </a:solidFill>
              <a:prstDash val="solid"/>
              <a:round/>
            </a:ln>
            <a:effectLst/>
          </p:spPr>
          <p:txBody>
            <a:bodyPr wrap="square" lIns="0" tIns="0" rIns="0" bIns="0" numCol="1" anchor="ctr">
              <a:noAutofit/>
            </a:bodyPr>
            <a:lstStyle/>
            <a:p>
              <a:pPr lvl="0" algn="ctr">
                <a:spcBef>
                  <a:spcPts val="300"/>
                </a:spcBef>
                <a:defRPr b="1" sz="2000">
                  <a:latin typeface="Arial"/>
                  <a:ea typeface="Arial"/>
                  <a:cs typeface="Arial"/>
                  <a:sym typeface="Arial"/>
                </a:defRPr>
              </a:pPr>
            </a:p>
          </p:txBody>
        </p:sp>
        <p:sp>
          <p:nvSpPr>
            <p:cNvPr id="461" name="Shape 461"/>
            <p:cNvSpPr/>
            <p:nvPr/>
          </p:nvSpPr>
          <p:spPr>
            <a:xfrm>
              <a:off x="21852" y="161634"/>
              <a:ext cx="7085757" cy="66733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p>
              <a:pPr lvl="0" indent="914400" algn="ctr">
                <a:spcBef>
                  <a:spcPts val="400"/>
                </a:spcBef>
                <a:defRPr>
                  <a:solidFill>
                    <a:srgbClr val="000000"/>
                  </a:solidFill>
                </a:defRPr>
              </a:pPr>
              <a:r>
                <a:rPr b="1" sz="2000">
                  <a:solidFill>
                    <a:srgbClr val="005187"/>
                  </a:solidFill>
                  <a:latin typeface="Arial"/>
                  <a:ea typeface="Arial"/>
                  <a:cs typeface="Arial"/>
                  <a:sym typeface="Arial"/>
                </a:rPr>
                <a:t>Spirituality can help women living </a:t>
              </a:r>
              <a:br>
                <a:rPr b="1" sz="2000">
                  <a:solidFill>
                    <a:srgbClr val="005187"/>
                  </a:solidFill>
                  <a:latin typeface="Arial"/>
                  <a:ea typeface="Arial"/>
                  <a:cs typeface="Arial"/>
                  <a:sym typeface="Arial"/>
                </a:rPr>
              </a:br>
              <a:r>
                <a:rPr b="1" sz="2000">
                  <a:solidFill>
                    <a:srgbClr val="005187"/>
                  </a:solidFill>
                  <a:latin typeface="Arial"/>
                  <a:ea typeface="Arial"/>
                  <a:cs typeface="Arial"/>
                  <a:sym typeface="Arial"/>
                </a:rPr>
                <a:t>with HIV to ‘move on’</a:t>
              </a:r>
            </a:p>
          </p:txBody>
        </p:sp>
      </p:grpSp>
      <p:sp>
        <p:nvSpPr>
          <p:cNvPr id="463" name="Shape 463"/>
          <p:cNvSpPr/>
          <p:nvPr>
            <p:ph type="title"/>
          </p:nvPr>
        </p:nvSpPr>
        <p:spPr>
          <a:xfrm>
            <a:off x="971550" y="188912"/>
            <a:ext cx="6840538" cy="1008064"/>
          </a:xfrm>
          <a:prstGeom prst="rect">
            <a:avLst/>
          </a:prstGeom>
        </p:spPr>
        <p:txBody>
          <a:bodyPr lIns="0" tIns="0" rIns="0" bIns="0">
            <a:normAutofit fontScale="100000" lnSpcReduction="0"/>
          </a:bodyPr>
          <a:lstStyle>
            <a:lvl1pPr>
              <a:defRPr sz="2900"/>
            </a:lvl1pPr>
          </a:lstStyle>
          <a:p>
            <a:pPr lvl="0">
              <a:defRPr sz="1800">
                <a:solidFill>
                  <a:srgbClr val="000000"/>
                </a:solidFill>
              </a:defRPr>
            </a:pPr>
            <a:r>
              <a:rPr sz="2900">
                <a:solidFill>
                  <a:srgbClr val="005187"/>
                </a:solidFill>
              </a:rPr>
              <a:t>Spirituality can provide support</a:t>
            </a:r>
          </a:p>
        </p:txBody>
      </p:sp>
      <p:sp>
        <p:nvSpPr>
          <p:cNvPr id="464" name="Shape 464"/>
          <p:cNvSpPr/>
          <p:nvPr/>
        </p:nvSpPr>
        <p:spPr>
          <a:xfrm>
            <a:off x="1233487" y="3049588"/>
            <a:ext cx="2984501"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800"/>
              </a:spcBef>
              <a:defRPr b="1" sz="2400"/>
            </a:lvl1pPr>
          </a:lstStyle>
          <a:p>
            <a:pPr lvl="0">
              <a:defRPr b="0" sz="1800">
                <a:solidFill>
                  <a:srgbClr val="000000"/>
                </a:solidFill>
              </a:defRPr>
            </a:pPr>
            <a:r>
              <a:rPr b="1" sz="2400">
                <a:solidFill>
                  <a:srgbClr val="005187"/>
                </a:solidFill>
              </a:rPr>
              <a:t>“Why, when, how was I infected?”</a:t>
            </a:r>
          </a:p>
        </p:txBody>
      </p:sp>
      <p:sp>
        <p:nvSpPr>
          <p:cNvPr id="465" name="Shape 465"/>
          <p:cNvSpPr/>
          <p:nvPr/>
        </p:nvSpPr>
        <p:spPr>
          <a:xfrm>
            <a:off x="5564187" y="3049588"/>
            <a:ext cx="2984501" cy="828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500"/>
              </a:spcBef>
              <a:defRPr b="1" sz="2400"/>
            </a:lvl1pPr>
          </a:lstStyle>
          <a:p>
            <a:pPr lvl="0">
              <a:defRPr b="0" sz="1800">
                <a:solidFill>
                  <a:srgbClr val="000000"/>
                </a:solidFill>
              </a:defRPr>
            </a:pPr>
            <a:r>
              <a:rPr b="1" sz="2400">
                <a:solidFill>
                  <a:srgbClr val="005187"/>
                </a:solidFill>
              </a:rPr>
              <a:t>“How can I live my life with HIV?”</a:t>
            </a:r>
          </a:p>
        </p:txBody>
      </p:sp>
      <p:grpSp>
        <p:nvGrpSpPr>
          <p:cNvPr id="468" name="Group 468"/>
          <p:cNvGrpSpPr/>
          <p:nvPr/>
        </p:nvGrpSpPr>
        <p:grpSpPr>
          <a:xfrm>
            <a:off x="1398587" y="4316412"/>
            <a:ext cx="6597651" cy="1782763"/>
            <a:chOff x="0" y="0"/>
            <a:chExt cx="6597650" cy="1782761"/>
          </a:xfrm>
        </p:grpSpPr>
        <p:sp>
          <p:nvSpPr>
            <p:cNvPr id="466" name="Shape 466"/>
            <p:cNvSpPr/>
            <p:nvPr/>
          </p:nvSpPr>
          <p:spPr>
            <a:xfrm>
              <a:off x="0" y="0"/>
              <a:ext cx="6597650" cy="1782762"/>
            </a:xfrm>
            <a:prstGeom prst="roundRect">
              <a:avLst>
                <a:gd name="adj" fmla="val 6588"/>
              </a:avLst>
            </a:prstGeom>
            <a:solidFill>
              <a:srgbClr val="005187"/>
            </a:solidFill>
            <a:ln w="25400" cap="flat">
              <a:solidFill>
                <a:srgbClr val="005187"/>
              </a:solidFill>
              <a:prstDash val="solid"/>
              <a:round/>
            </a:ln>
            <a:effectLst/>
          </p:spPr>
          <p:txBody>
            <a:bodyPr wrap="square" lIns="0" tIns="0" rIns="0" bIns="0" numCol="1" anchor="ctr">
              <a:noAutofit/>
            </a:bodyPr>
            <a:lstStyle/>
            <a:p>
              <a:pPr lvl="0" marL="342900" indent="-342900" algn="ctr">
                <a:spcBef>
                  <a:spcPts val="1600"/>
                </a:spcBef>
                <a:defRPr b="1" i="1" sz="1400"/>
              </a:pPr>
            </a:p>
          </p:txBody>
        </p:sp>
        <p:sp>
          <p:nvSpPr>
            <p:cNvPr id="467" name="Shape 467"/>
            <p:cNvSpPr/>
            <p:nvPr/>
          </p:nvSpPr>
          <p:spPr>
            <a:xfrm>
              <a:off x="34399" y="83660"/>
              <a:ext cx="6528852" cy="16154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p>
              <a:pPr lvl="0" marL="342900" indent="-342900" algn="ctr">
                <a:spcBef>
                  <a:spcPts val="2400"/>
                </a:spcBef>
                <a:defRPr>
                  <a:solidFill>
                    <a:srgbClr val="000000"/>
                  </a:solidFill>
                </a:defRPr>
              </a:pPr>
              <a:r>
                <a:rPr b="1" sz="2000">
                  <a:solidFill>
                    <a:srgbClr val="FFFFFF"/>
                  </a:solidFill>
                </a:rPr>
                <a:t>Someone out there is ‘on my side’</a:t>
              </a:r>
              <a:endParaRPr b="1" i="1" sz="1400">
                <a:solidFill>
                  <a:srgbClr val="005187"/>
                </a:solidFill>
              </a:endParaRPr>
            </a:p>
            <a:p>
              <a:pPr lvl="0" marL="342900" indent="-342900" algn="ctr">
                <a:spcBef>
                  <a:spcPts val="2400"/>
                </a:spcBef>
                <a:defRPr>
                  <a:solidFill>
                    <a:srgbClr val="000000"/>
                  </a:solidFill>
                </a:defRPr>
              </a:pPr>
              <a:r>
                <a:rPr b="1" sz="2000">
                  <a:solidFill>
                    <a:srgbClr val="FFFFFF"/>
                  </a:solidFill>
                </a:rPr>
                <a:t>Comfort and support of a ‘greater good’</a:t>
              </a:r>
              <a:endParaRPr b="1" i="1" sz="1400">
                <a:solidFill>
                  <a:srgbClr val="005187"/>
                </a:solidFill>
              </a:endParaRPr>
            </a:p>
            <a:p>
              <a:pPr lvl="0" marL="342900" indent="-342900" algn="ctr">
                <a:spcBef>
                  <a:spcPts val="2400"/>
                </a:spcBef>
                <a:defRPr>
                  <a:solidFill>
                    <a:srgbClr val="000000"/>
                  </a:solidFill>
                </a:defRPr>
              </a:pPr>
              <a:r>
                <a:rPr b="1" sz="2000">
                  <a:solidFill>
                    <a:srgbClr val="FFFFFF"/>
                  </a:solidFill>
                </a:rPr>
                <a:t>A meaning to life</a:t>
              </a:r>
            </a:p>
          </p:txBody>
        </p:sp>
      </p:grpSp>
      <p:sp>
        <p:nvSpPr>
          <p:cNvPr id="469" name="Shape 469"/>
          <p:cNvSpPr/>
          <p:nvPr/>
        </p:nvSpPr>
        <p:spPr>
          <a:xfrm rot="16200000">
            <a:off x="4324349" y="3165475"/>
            <a:ext cx="1012826" cy="5238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0800" y="21600"/>
                </a:lnTo>
                <a:lnTo>
                  <a:pt x="21600" y="0"/>
                </a:lnTo>
                <a:lnTo>
                  <a:pt x="0" y="0"/>
                </a:lnTo>
                <a:close/>
              </a:path>
            </a:pathLst>
          </a:custGeom>
          <a:gradFill>
            <a:gsLst>
              <a:gs pos="0">
                <a:srgbClr val="005187">
                  <a:alpha val="0"/>
                </a:srgbClr>
              </a:gs>
              <a:gs pos="100000">
                <a:srgbClr val="005187"/>
              </a:gs>
            </a:gsLst>
            <a:lin ang="5400000"/>
          </a:gradFill>
          <a:ln w="12700">
            <a:miter lim="400000"/>
          </a:ln>
        </p:spPr>
        <p:txBody>
          <a:bodyPr lIns="0" tIns="0" rIns="0" bIns="0" anchor="ctr"/>
          <a:lstStyle/>
          <a:p>
            <a:pPr lvl="0">
              <a:defRPr b="1" i="1" sz="1400"/>
            </a:pPr>
          </a:p>
        </p:txBody>
      </p:sp>
      <p:sp>
        <p:nvSpPr>
          <p:cNvPr id="470" name="Shape 470"/>
          <p:cNvSpPr/>
          <p:nvPr/>
        </p:nvSpPr>
        <p:spPr>
          <a:xfrm>
            <a:off x="1009278" y="1340767"/>
            <a:ext cx="1647827" cy="1563689"/>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a:solidFill>
              <a:srgbClr val="005187"/>
            </a:solidFill>
            <a:round/>
          </a:ln>
        </p:spPr>
        <p:txBody>
          <a:bodyPr lIns="0" tIns="0" rIns="0" bIns="0" anchor="ctr"/>
          <a:lstStyle/>
          <a:p>
            <a:pPr lvl="0"/>
          </a:p>
        </p:txBody>
      </p:sp>
      <p:sp>
        <p:nvSpPr>
          <p:cNvPr id="471" name="Shape 471"/>
          <p:cNvSpPr/>
          <p:nvPr/>
        </p:nvSpPr>
        <p:spPr>
          <a:xfrm>
            <a:off x="5652120" y="6396568"/>
            <a:ext cx="3465665" cy="485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lgn="r">
              <a:spcBef>
                <a:spcPts val="200"/>
              </a:spcBef>
              <a:defRPr>
                <a:solidFill>
                  <a:srgbClr val="000000"/>
                </a:solidFill>
              </a:defRPr>
            </a:pPr>
            <a:br>
              <a:rPr b="1" i="1" sz="1400">
                <a:solidFill>
                  <a:srgbClr val="005187"/>
                </a:solidFill>
              </a:rPr>
            </a:br>
            <a:r>
              <a:rPr b="1" sz="1200">
                <a:solidFill>
                  <a:srgbClr val="005187"/>
                </a:solidFill>
              </a:rPr>
              <a:t>1. Crane et al. 2000; 2. Ridge et al. 2008.</a:t>
            </a:r>
          </a:p>
        </p:txBody>
      </p:sp>
    </p:spTree>
  </p:cSld>
  <p:clrMapOvr>
    <a:masterClrMapping/>
  </p:clrMapOvr>
  <p:transition spd="med"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75" name="Shape 475"/>
          <p:cNvSpPr/>
          <p:nvPr>
            <p:ph type="title"/>
          </p:nvPr>
        </p:nvSpPr>
        <p:spPr>
          <a:xfrm>
            <a:off x="971550" y="188912"/>
            <a:ext cx="6840538" cy="1008064"/>
          </a:xfrm>
          <a:prstGeom prst="rect">
            <a:avLst/>
          </a:prstGeom>
        </p:spPr>
        <p:txBody>
          <a:bodyPr lIns="0" tIns="0" rIns="0" bIns="0">
            <a:normAutofit fontScale="100000" lnSpcReduction="0"/>
          </a:bodyPr>
          <a:lstStyle>
            <a:lvl1pPr defTabSz="905255">
              <a:defRPr sz="3168"/>
            </a:lvl1pPr>
          </a:lstStyle>
          <a:p>
            <a:pPr lvl="0">
              <a:defRPr sz="1800">
                <a:solidFill>
                  <a:srgbClr val="000000"/>
                </a:solidFill>
              </a:defRPr>
            </a:pPr>
            <a:r>
              <a:rPr sz="3168">
                <a:solidFill>
                  <a:srgbClr val="005187"/>
                </a:solidFill>
              </a:rPr>
              <a:t>Positive impact of faith and spirituality</a:t>
            </a:r>
          </a:p>
        </p:txBody>
      </p:sp>
      <p:grpSp>
        <p:nvGrpSpPr>
          <p:cNvPr id="478" name="Group 478"/>
          <p:cNvGrpSpPr/>
          <p:nvPr/>
        </p:nvGrpSpPr>
        <p:grpSpPr>
          <a:xfrm>
            <a:off x="611560" y="2780927"/>
            <a:ext cx="2286001" cy="609601"/>
            <a:chOff x="0" y="0"/>
            <a:chExt cx="2286000" cy="609600"/>
          </a:xfrm>
        </p:grpSpPr>
        <p:sp>
          <p:nvSpPr>
            <p:cNvPr id="476" name="Shape 476"/>
            <p:cNvSpPr/>
            <p:nvPr/>
          </p:nvSpPr>
          <p:spPr>
            <a:xfrm>
              <a:off x="0" y="0"/>
              <a:ext cx="2286000" cy="609600"/>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1750" cap="flat">
              <a:solidFill>
                <a:srgbClr val="005187"/>
              </a:solidFill>
              <a:prstDash val="solid"/>
              <a:bevel/>
            </a:ln>
            <a:effectLst/>
          </p:spPr>
          <p:txBody>
            <a:bodyPr wrap="square" lIns="0" tIns="0" rIns="0" bIns="0" numCol="1" anchor="ctr">
              <a:noAutofit/>
            </a:bodyPr>
            <a:lstStyle/>
            <a:p>
              <a:pPr lvl="0" algn="ctr">
                <a:spcBef>
                  <a:spcPts val="300"/>
                </a:spcBef>
                <a:defRPr b="1" i="1" sz="1400"/>
              </a:pPr>
            </a:p>
          </p:txBody>
        </p:sp>
        <p:sp>
          <p:nvSpPr>
            <p:cNvPr id="477" name="Shape 477"/>
            <p:cNvSpPr/>
            <p:nvPr/>
          </p:nvSpPr>
          <p:spPr>
            <a:xfrm>
              <a:off x="490904" y="106680"/>
              <a:ext cx="1304192" cy="396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ctr">
                <a:spcBef>
                  <a:spcPts val="400"/>
                </a:spcBef>
                <a:defRPr b="1" sz="2000"/>
              </a:lvl1pPr>
            </a:lstStyle>
            <a:p>
              <a:pPr lvl="0">
                <a:defRPr b="0" sz="1800">
                  <a:solidFill>
                    <a:srgbClr val="000000"/>
                  </a:solidFill>
                </a:defRPr>
              </a:pPr>
              <a:r>
                <a:rPr b="1" sz="2000">
                  <a:solidFill>
                    <a:srgbClr val="005187"/>
                  </a:solidFill>
                </a:rPr>
                <a:t>Calmness</a:t>
              </a:r>
            </a:p>
          </p:txBody>
        </p:sp>
      </p:grpSp>
      <p:grpSp>
        <p:nvGrpSpPr>
          <p:cNvPr id="481" name="Group 481"/>
          <p:cNvGrpSpPr/>
          <p:nvPr/>
        </p:nvGrpSpPr>
        <p:grpSpPr>
          <a:xfrm>
            <a:off x="5292080" y="4869160"/>
            <a:ext cx="2952329" cy="1224137"/>
            <a:chOff x="0" y="0"/>
            <a:chExt cx="2952328" cy="1224136"/>
          </a:xfrm>
        </p:grpSpPr>
        <p:sp>
          <p:nvSpPr>
            <p:cNvPr id="479" name="Shape 479"/>
            <p:cNvSpPr/>
            <p:nvPr/>
          </p:nvSpPr>
          <p:spPr>
            <a:xfrm>
              <a:off x="-1" y="-1"/>
              <a:ext cx="2952330" cy="1224138"/>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1750" cap="flat">
              <a:solidFill>
                <a:srgbClr val="005187"/>
              </a:solidFill>
              <a:prstDash val="solid"/>
              <a:bevel/>
            </a:ln>
            <a:effectLst/>
          </p:spPr>
          <p:txBody>
            <a:bodyPr wrap="square" lIns="0" tIns="0" rIns="0" bIns="0" numCol="1" anchor="ctr">
              <a:noAutofit/>
            </a:bodyPr>
            <a:lstStyle/>
            <a:p>
              <a:pPr lvl="0" algn="ctr">
                <a:spcBef>
                  <a:spcPts val="300"/>
                </a:spcBef>
                <a:defRPr b="1" i="1" sz="1400"/>
              </a:pPr>
            </a:p>
          </p:txBody>
        </p:sp>
        <p:sp>
          <p:nvSpPr>
            <p:cNvPr id="480" name="Shape 480"/>
            <p:cNvSpPr/>
            <p:nvPr/>
          </p:nvSpPr>
          <p:spPr>
            <a:xfrm>
              <a:off x="216911" y="261547"/>
              <a:ext cx="2518506" cy="701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p>
              <a:pPr lvl="0" algn="ctr">
                <a:spcBef>
                  <a:spcPts val="400"/>
                </a:spcBef>
                <a:defRPr>
                  <a:solidFill>
                    <a:srgbClr val="000000"/>
                  </a:solidFill>
                </a:defRPr>
              </a:pPr>
              <a:r>
                <a:rPr sz="2000">
                  <a:solidFill>
                    <a:srgbClr val="005187"/>
                  </a:solidFill>
                </a:rPr>
                <a:t>Feeling of ownership </a:t>
              </a:r>
              <a:br>
                <a:rPr sz="2000">
                  <a:solidFill>
                    <a:srgbClr val="005187"/>
                  </a:solidFill>
                </a:rPr>
              </a:br>
              <a:r>
                <a:rPr sz="2000">
                  <a:solidFill>
                    <a:srgbClr val="005187"/>
                  </a:solidFill>
                </a:rPr>
                <a:t>over </a:t>
              </a:r>
              <a:r>
                <a:rPr b="1" sz="2000">
                  <a:solidFill>
                    <a:srgbClr val="005187"/>
                  </a:solidFill>
                </a:rPr>
                <a:t>the future  </a:t>
              </a:r>
            </a:p>
          </p:txBody>
        </p:sp>
      </p:grpSp>
      <p:grpSp>
        <p:nvGrpSpPr>
          <p:cNvPr id="484" name="Group 484"/>
          <p:cNvGrpSpPr/>
          <p:nvPr/>
        </p:nvGrpSpPr>
        <p:grpSpPr>
          <a:xfrm>
            <a:off x="2843808" y="3140967"/>
            <a:ext cx="2286001" cy="609601"/>
            <a:chOff x="0" y="0"/>
            <a:chExt cx="2286000" cy="609600"/>
          </a:xfrm>
        </p:grpSpPr>
        <p:sp>
          <p:nvSpPr>
            <p:cNvPr id="482" name="Shape 482"/>
            <p:cNvSpPr/>
            <p:nvPr/>
          </p:nvSpPr>
          <p:spPr>
            <a:xfrm>
              <a:off x="0" y="0"/>
              <a:ext cx="2286000" cy="609600"/>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1750" cap="flat">
              <a:solidFill>
                <a:srgbClr val="005187"/>
              </a:solidFill>
              <a:prstDash val="solid"/>
              <a:bevel/>
            </a:ln>
            <a:effectLst/>
          </p:spPr>
          <p:txBody>
            <a:bodyPr wrap="square" lIns="0" tIns="0" rIns="0" bIns="0" numCol="1" anchor="ctr">
              <a:noAutofit/>
            </a:bodyPr>
            <a:lstStyle/>
            <a:p>
              <a:pPr lvl="0" algn="ctr">
                <a:spcBef>
                  <a:spcPts val="300"/>
                </a:spcBef>
                <a:defRPr b="1" i="1" sz="1400"/>
              </a:pPr>
            </a:p>
          </p:txBody>
        </p:sp>
        <p:sp>
          <p:nvSpPr>
            <p:cNvPr id="483" name="Shape 483"/>
            <p:cNvSpPr/>
            <p:nvPr/>
          </p:nvSpPr>
          <p:spPr>
            <a:xfrm>
              <a:off x="448674" y="106680"/>
              <a:ext cx="1388652" cy="396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ctr">
                <a:spcBef>
                  <a:spcPts val="400"/>
                </a:spcBef>
                <a:defRPr b="1" sz="2000"/>
              </a:lvl1pPr>
            </a:lstStyle>
            <a:p>
              <a:pPr lvl="0">
                <a:defRPr b="0" sz="1800">
                  <a:solidFill>
                    <a:srgbClr val="000000"/>
                  </a:solidFill>
                </a:defRPr>
              </a:pPr>
              <a:r>
                <a:rPr b="1" sz="2000">
                  <a:solidFill>
                    <a:srgbClr val="005187"/>
                  </a:solidFill>
                </a:rPr>
                <a:t>Happiness</a:t>
              </a:r>
            </a:p>
          </p:txBody>
        </p:sp>
      </p:grpSp>
      <p:grpSp>
        <p:nvGrpSpPr>
          <p:cNvPr id="487" name="Group 487"/>
          <p:cNvGrpSpPr/>
          <p:nvPr/>
        </p:nvGrpSpPr>
        <p:grpSpPr>
          <a:xfrm>
            <a:off x="899591" y="4005064"/>
            <a:ext cx="1676401" cy="609601"/>
            <a:chOff x="0" y="0"/>
            <a:chExt cx="1676400" cy="609600"/>
          </a:xfrm>
        </p:grpSpPr>
        <p:sp>
          <p:nvSpPr>
            <p:cNvPr id="485" name="Shape 485"/>
            <p:cNvSpPr/>
            <p:nvPr/>
          </p:nvSpPr>
          <p:spPr>
            <a:xfrm>
              <a:off x="0" y="0"/>
              <a:ext cx="1676400" cy="609600"/>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1750" cap="flat">
              <a:solidFill>
                <a:srgbClr val="005187"/>
              </a:solidFill>
              <a:prstDash val="solid"/>
              <a:bevel/>
            </a:ln>
            <a:effectLst/>
          </p:spPr>
          <p:txBody>
            <a:bodyPr wrap="square" lIns="0" tIns="0" rIns="0" bIns="0" numCol="1" anchor="ctr">
              <a:noAutofit/>
            </a:bodyPr>
            <a:lstStyle/>
            <a:p>
              <a:pPr lvl="0" algn="ctr">
                <a:spcBef>
                  <a:spcPts val="300"/>
                </a:spcBef>
                <a:defRPr b="1" i="1" sz="1400"/>
              </a:pPr>
            </a:p>
          </p:txBody>
        </p:sp>
        <p:sp>
          <p:nvSpPr>
            <p:cNvPr id="486" name="Shape 486"/>
            <p:cNvSpPr/>
            <p:nvPr/>
          </p:nvSpPr>
          <p:spPr>
            <a:xfrm>
              <a:off x="299400" y="106680"/>
              <a:ext cx="1077600" cy="396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ctr">
                <a:spcBef>
                  <a:spcPts val="400"/>
                </a:spcBef>
                <a:defRPr b="1" sz="2000"/>
              </a:lvl1pPr>
            </a:lstStyle>
            <a:p>
              <a:pPr lvl="0">
                <a:defRPr b="0" sz="1800">
                  <a:solidFill>
                    <a:srgbClr val="000000"/>
                  </a:solidFill>
                </a:defRPr>
              </a:pPr>
              <a:r>
                <a:rPr b="1" sz="2000">
                  <a:solidFill>
                    <a:srgbClr val="005187"/>
                  </a:solidFill>
                </a:rPr>
                <a:t>Support</a:t>
              </a:r>
            </a:p>
          </p:txBody>
        </p:sp>
      </p:grpSp>
      <p:grpSp>
        <p:nvGrpSpPr>
          <p:cNvPr id="490" name="Group 490"/>
          <p:cNvGrpSpPr/>
          <p:nvPr/>
        </p:nvGrpSpPr>
        <p:grpSpPr>
          <a:xfrm>
            <a:off x="6588224" y="3717032"/>
            <a:ext cx="2160241" cy="906017"/>
            <a:chOff x="0" y="0"/>
            <a:chExt cx="2160240" cy="906016"/>
          </a:xfrm>
        </p:grpSpPr>
        <p:sp>
          <p:nvSpPr>
            <p:cNvPr id="488" name="Shape 488"/>
            <p:cNvSpPr/>
            <p:nvPr/>
          </p:nvSpPr>
          <p:spPr>
            <a:xfrm>
              <a:off x="-1" y="-1"/>
              <a:ext cx="2160242" cy="906018"/>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1750" cap="flat">
              <a:solidFill>
                <a:srgbClr val="005187"/>
              </a:solidFill>
              <a:prstDash val="solid"/>
              <a:bevel/>
            </a:ln>
            <a:effectLst/>
          </p:spPr>
          <p:txBody>
            <a:bodyPr wrap="square" lIns="0" tIns="0" rIns="0" bIns="0" numCol="1" anchor="ctr">
              <a:noAutofit/>
            </a:bodyPr>
            <a:lstStyle/>
            <a:p>
              <a:pPr lvl="0" algn="ctr">
                <a:spcBef>
                  <a:spcPts val="300"/>
                </a:spcBef>
                <a:defRPr b="1" i="1" sz="1400"/>
              </a:pPr>
            </a:p>
          </p:txBody>
        </p:sp>
        <p:sp>
          <p:nvSpPr>
            <p:cNvPr id="489" name="Shape 489"/>
            <p:cNvSpPr/>
            <p:nvPr/>
          </p:nvSpPr>
          <p:spPr>
            <a:xfrm>
              <a:off x="82433" y="254888"/>
              <a:ext cx="1995374" cy="396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ctr">
                <a:spcBef>
                  <a:spcPts val="400"/>
                </a:spcBef>
                <a:defRPr b="1" sz="2000"/>
              </a:lvl1pPr>
            </a:lstStyle>
            <a:p>
              <a:pPr lvl="0">
                <a:defRPr b="0" sz="1800">
                  <a:solidFill>
                    <a:srgbClr val="000000"/>
                  </a:solidFill>
                </a:defRPr>
              </a:pPr>
              <a:r>
                <a:rPr b="1" sz="2000">
                  <a:solidFill>
                    <a:srgbClr val="005187"/>
                  </a:solidFill>
                </a:rPr>
                <a:t>Empowerment  </a:t>
              </a:r>
            </a:p>
          </p:txBody>
        </p:sp>
      </p:grpSp>
      <p:grpSp>
        <p:nvGrpSpPr>
          <p:cNvPr id="493" name="Group 493"/>
          <p:cNvGrpSpPr/>
          <p:nvPr/>
        </p:nvGrpSpPr>
        <p:grpSpPr>
          <a:xfrm>
            <a:off x="3203848" y="1772816"/>
            <a:ext cx="2330451" cy="854076"/>
            <a:chOff x="0" y="0"/>
            <a:chExt cx="2330450" cy="854075"/>
          </a:xfrm>
        </p:grpSpPr>
        <p:sp>
          <p:nvSpPr>
            <p:cNvPr id="491" name="Shape 491"/>
            <p:cNvSpPr/>
            <p:nvPr/>
          </p:nvSpPr>
          <p:spPr>
            <a:xfrm>
              <a:off x="0" y="0"/>
              <a:ext cx="2330450" cy="854076"/>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1750" cap="flat">
              <a:solidFill>
                <a:srgbClr val="005187"/>
              </a:solidFill>
              <a:prstDash val="solid"/>
              <a:bevel/>
            </a:ln>
            <a:effectLst/>
          </p:spPr>
          <p:txBody>
            <a:bodyPr wrap="square" lIns="0" tIns="0" rIns="0" bIns="0" numCol="1" anchor="ctr">
              <a:noAutofit/>
            </a:bodyPr>
            <a:lstStyle/>
            <a:p>
              <a:pPr lvl="0" algn="ctr">
                <a:spcBef>
                  <a:spcPts val="300"/>
                </a:spcBef>
                <a:defRPr b="1" i="1" sz="1400"/>
              </a:pPr>
            </a:p>
          </p:txBody>
        </p:sp>
        <p:sp>
          <p:nvSpPr>
            <p:cNvPr id="492" name="Shape 492"/>
            <p:cNvSpPr/>
            <p:nvPr/>
          </p:nvSpPr>
          <p:spPr>
            <a:xfrm>
              <a:off x="675848" y="228917"/>
              <a:ext cx="978754" cy="396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ctr">
                <a:spcBef>
                  <a:spcPts val="400"/>
                </a:spcBef>
                <a:defRPr b="1" sz="2000"/>
              </a:lvl1pPr>
            </a:lstStyle>
            <a:p>
              <a:pPr lvl="0">
                <a:defRPr b="0" sz="1800">
                  <a:solidFill>
                    <a:srgbClr val="000000"/>
                  </a:solidFill>
                </a:defRPr>
              </a:pPr>
              <a:r>
                <a:rPr b="1" sz="2000">
                  <a:solidFill>
                    <a:srgbClr val="005187"/>
                  </a:solidFill>
                </a:rPr>
                <a:t>Coping</a:t>
              </a:r>
            </a:p>
          </p:txBody>
        </p:sp>
      </p:grpSp>
      <p:grpSp>
        <p:nvGrpSpPr>
          <p:cNvPr id="496" name="Group 496"/>
          <p:cNvGrpSpPr/>
          <p:nvPr/>
        </p:nvGrpSpPr>
        <p:grpSpPr>
          <a:xfrm>
            <a:off x="1475655" y="1700213"/>
            <a:ext cx="1512169" cy="682205"/>
            <a:chOff x="0" y="0"/>
            <a:chExt cx="1512168" cy="682203"/>
          </a:xfrm>
        </p:grpSpPr>
        <p:sp>
          <p:nvSpPr>
            <p:cNvPr id="494" name="Shape 494"/>
            <p:cNvSpPr/>
            <p:nvPr/>
          </p:nvSpPr>
          <p:spPr>
            <a:xfrm>
              <a:off x="-1" y="0"/>
              <a:ext cx="1512170" cy="682204"/>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1750" cap="flat">
              <a:solidFill>
                <a:srgbClr val="005187"/>
              </a:solidFill>
              <a:prstDash val="solid"/>
              <a:bevel/>
            </a:ln>
            <a:effectLst/>
          </p:spPr>
          <p:txBody>
            <a:bodyPr wrap="square" lIns="0" tIns="0" rIns="0" bIns="0" numCol="1" anchor="ctr">
              <a:noAutofit/>
            </a:bodyPr>
            <a:lstStyle/>
            <a:p>
              <a:pPr lvl="0" algn="ctr">
                <a:spcBef>
                  <a:spcPts val="300"/>
                </a:spcBef>
                <a:defRPr b="1" i="1" sz="1400"/>
              </a:pPr>
            </a:p>
          </p:txBody>
        </p:sp>
        <p:sp>
          <p:nvSpPr>
            <p:cNvPr id="495" name="Shape 495"/>
            <p:cNvSpPr/>
            <p:nvPr/>
          </p:nvSpPr>
          <p:spPr>
            <a:xfrm>
              <a:off x="210214" y="142981"/>
              <a:ext cx="1091740" cy="396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ctr">
                <a:spcBef>
                  <a:spcPts val="400"/>
                </a:spcBef>
                <a:defRPr b="1" sz="2000"/>
              </a:lvl1pPr>
            </a:lstStyle>
            <a:p>
              <a:pPr lvl="0">
                <a:defRPr b="0" sz="1800">
                  <a:solidFill>
                    <a:srgbClr val="000000"/>
                  </a:solidFill>
                </a:defRPr>
              </a:pPr>
              <a:r>
                <a:rPr b="1" sz="2000">
                  <a:solidFill>
                    <a:srgbClr val="005187"/>
                  </a:solidFill>
                </a:rPr>
                <a:t>Comfort</a:t>
              </a:r>
            </a:p>
          </p:txBody>
        </p:sp>
      </p:grpSp>
      <p:grpSp>
        <p:nvGrpSpPr>
          <p:cNvPr id="499" name="Group 499"/>
          <p:cNvGrpSpPr/>
          <p:nvPr/>
        </p:nvGrpSpPr>
        <p:grpSpPr>
          <a:xfrm>
            <a:off x="3131840" y="4005064"/>
            <a:ext cx="2209801" cy="838201"/>
            <a:chOff x="0" y="0"/>
            <a:chExt cx="2209800" cy="838200"/>
          </a:xfrm>
        </p:grpSpPr>
        <p:sp>
          <p:nvSpPr>
            <p:cNvPr id="497" name="Shape 497"/>
            <p:cNvSpPr/>
            <p:nvPr/>
          </p:nvSpPr>
          <p:spPr>
            <a:xfrm>
              <a:off x="0" y="0"/>
              <a:ext cx="2209800" cy="838200"/>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1750" cap="flat">
              <a:solidFill>
                <a:srgbClr val="005187"/>
              </a:solidFill>
              <a:prstDash val="solid"/>
              <a:bevel/>
            </a:ln>
            <a:effectLst/>
          </p:spPr>
          <p:txBody>
            <a:bodyPr wrap="square" lIns="0" tIns="0" rIns="0" bIns="0" numCol="1" anchor="ctr">
              <a:noAutofit/>
            </a:bodyPr>
            <a:lstStyle/>
            <a:p>
              <a:pPr lvl="0" algn="ctr">
                <a:spcBef>
                  <a:spcPts val="300"/>
                </a:spcBef>
                <a:defRPr b="1" i="1" sz="1400"/>
              </a:pPr>
            </a:p>
          </p:txBody>
        </p:sp>
        <p:sp>
          <p:nvSpPr>
            <p:cNvPr id="498" name="Shape 498"/>
            <p:cNvSpPr/>
            <p:nvPr/>
          </p:nvSpPr>
          <p:spPr>
            <a:xfrm>
              <a:off x="311975" y="220980"/>
              <a:ext cx="1585849" cy="396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ctr">
                <a:spcBef>
                  <a:spcPts val="400"/>
                </a:spcBef>
                <a:defRPr b="1" sz="2000"/>
              </a:lvl1pPr>
            </a:lstStyle>
            <a:p>
              <a:pPr lvl="0">
                <a:defRPr b="0" sz="1800">
                  <a:solidFill>
                    <a:srgbClr val="000000"/>
                  </a:solidFill>
                </a:defRPr>
              </a:pPr>
              <a:r>
                <a:rPr b="1" sz="2000">
                  <a:solidFill>
                    <a:srgbClr val="005187"/>
                  </a:solidFill>
                </a:rPr>
                <a:t>Mindfulness</a:t>
              </a:r>
            </a:p>
          </p:txBody>
        </p:sp>
      </p:grpSp>
      <p:grpSp>
        <p:nvGrpSpPr>
          <p:cNvPr id="502" name="Group 502"/>
          <p:cNvGrpSpPr/>
          <p:nvPr/>
        </p:nvGrpSpPr>
        <p:grpSpPr>
          <a:xfrm>
            <a:off x="6444207" y="1628800"/>
            <a:ext cx="2330451" cy="854076"/>
            <a:chOff x="0" y="0"/>
            <a:chExt cx="2330450" cy="854075"/>
          </a:xfrm>
        </p:grpSpPr>
        <p:sp>
          <p:nvSpPr>
            <p:cNvPr id="500" name="Shape 500"/>
            <p:cNvSpPr/>
            <p:nvPr/>
          </p:nvSpPr>
          <p:spPr>
            <a:xfrm>
              <a:off x="0" y="0"/>
              <a:ext cx="2330450" cy="854076"/>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1750" cap="flat">
              <a:solidFill>
                <a:srgbClr val="005187"/>
              </a:solidFill>
              <a:prstDash val="solid"/>
              <a:bevel/>
            </a:ln>
            <a:effectLst/>
          </p:spPr>
          <p:txBody>
            <a:bodyPr wrap="square" lIns="0" tIns="0" rIns="0" bIns="0" numCol="1" anchor="ctr">
              <a:noAutofit/>
            </a:bodyPr>
            <a:lstStyle/>
            <a:p>
              <a:pPr lvl="0" algn="ctr">
                <a:spcBef>
                  <a:spcPts val="300"/>
                </a:spcBef>
                <a:defRPr b="1" i="1" sz="1400"/>
              </a:pPr>
            </a:p>
          </p:txBody>
        </p:sp>
        <p:sp>
          <p:nvSpPr>
            <p:cNvPr id="501" name="Shape 501"/>
            <p:cNvSpPr/>
            <p:nvPr/>
          </p:nvSpPr>
          <p:spPr>
            <a:xfrm>
              <a:off x="520384" y="76517"/>
              <a:ext cx="1289682" cy="701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p>
              <a:pPr lvl="0" algn="ctr">
                <a:spcBef>
                  <a:spcPts val="400"/>
                </a:spcBef>
                <a:defRPr>
                  <a:solidFill>
                    <a:srgbClr val="000000"/>
                  </a:solidFill>
                </a:defRPr>
              </a:pPr>
              <a:r>
                <a:rPr sz="2000">
                  <a:solidFill>
                    <a:srgbClr val="005187"/>
                  </a:solidFill>
                </a:rPr>
                <a:t>Finding </a:t>
              </a:r>
              <a:r>
                <a:rPr b="1" sz="2000">
                  <a:solidFill>
                    <a:srgbClr val="005187"/>
                  </a:solidFill>
                </a:rPr>
                <a:t>a </a:t>
              </a:r>
              <a:br>
                <a:rPr b="1" sz="2000">
                  <a:solidFill>
                    <a:srgbClr val="005187"/>
                  </a:solidFill>
                </a:rPr>
              </a:br>
              <a:r>
                <a:rPr b="1" sz="2000">
                  <a:solidFill>
                    <a:srgbClr val="005187"/>
                  </a:solidFill>
                </a:rPr>
                <a:t>‘meaning’</a:t>
              </a:r>
            </a:p>
          </p:txBody>
        </p:sp>
      </p:grpSp>
      <p:grpSp>
        <p:nvGrpSpPr>
          <p:cNvPr id="505" name="Group 505"/>
          <p:cNvGrpSpPr/>
          <p:nvPr/>
        </p:nvGrpSpPr>
        <p:grpSpPr>
          <a:xfrm>
            <a:off x="1691680" y="5229199"/>
            <a:ext cx="2808289" cy="1268413"/>
            <a:chOff x="0" y="0"/>
            <a:chExt cx="2808288" cy="1268412"/>
          </a:xfrm>
        </p:grpSpPr>
        <p:sp>
          <p:nvSpPr>
            <p:cNvPr id="503" name="Shape 503"/>
            <p:cNvSpPr/>
            <p:nvPr/>
          </p:nvSpPr>
          <p:spPr>
            <a:xfrm>
              <a:off x="-1" y="-1"/>
              <a:ext cx="2808290" cy="1268414"/>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1750" cap="flat">
              <a:solidFill>
                <a:srgbClr val="005187"/>
              </a:solidFill>
              <a:prstDash val="solid"/>
              <a:bevel/>
            </a:ln>
            <a:effectLst/>
          </p:spPr>
          <p:txBody>
            <a:bodyPr wrap="square" lIns="0" tIns="0" rIns="0" bIns="0" numCol="1" anchor="ctr">
              <a:noAutofit/>
            </a:bodyPr>
            <a:lstStyle/>
            <a:p>
              <a:pPr lvl="0" algn="ctr">
                <a:spcBef>
                  <a:spcPts val="300"/>
                </a:spcBef>
                <a:defRPr b="1" i="1" sz="1400"/>
              </a:pPr>
            </a:p>
          </p:txBody>
        </p:sp>
        <p:sp>
          <p:nvSpPr>
            <p:cNvPr id="504" name="Shape 504"/>
            <p:cNvSpPr/>
            <p:nvPr/>
          </p:nvSpPr>
          <p:spPr>
            <a:xfrm>
              <a:off x="300541" y="283685"/>
              <a:ext cx="2207206" cy="701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p>
              <a:pPr lvl="0" algn="ctr">
                <a:spcBef>
                  <a:spcPts val="400"/>
                </a:spcBef>
                <a:defRPr>
                  <a:solidFill>
                    <a:srgbClr val="000000"/>
                  </a:solidFill>
                </a:defRPr>
              </a:pPr>
              <a:r>
                <a:rPr b="1" sz="2000">
                  <a:solidFill>
                    <a:srgbClr val="005187"/>
                  </a:solidFill>
                </a:rPr>
                <a:t>Strength</a:t>
              </a:r>
              <a:r>
                <a:rPr sz="2000">
                  <a:solidFill>
                    <a:srgbClr val="005187"/>
                  </a:solidFill>
                </a:rPr>
                <a:t> to reach </a:t>
              </a:r>
              <a:br>
                <a:rPr sz="2000">
                  <a:solidFill>
                    <a:srgbClr val="005187"/>
                  </a:solidFill>
                </a:rPr>
              </a:br>
              <a:r>
                <a:rPr sz="2000">
                  <a:solidFill>
                    <a:srgbClr val="005187"/>
                  </a:solidFill>
                </a:rPr>
                <a:t>out to others  </a:t>
              </a:r>
            </a:p>
          </p:txBody>
        </p:sp>
      </p:grpSp>
      <p:grpSp>
        <p:nvGrpSpPr>
          <p:cNvPr id="508" name="Group 508"/>
          <p:cNvGrpSpPr/>
          <p:nvPr/>
        </p:nvGrpSpPr>
        <p:grpSpPr>
          <a:xfrm>
            <a:off x="5313362" y="2636838"/>
            <a:ext cx="2787031" cy="1008187"/>
            <a:chOff x="0" y="0"/>
            <a:chExt cx="2787030" cy="1008186"/>
          </a:xfrm>
        </p:grpSpPr>
        <p:sp>
          <p:nvSpPr>
            <p:cNvPr id="506" name="Shape 506"/>
            <p:cNvSpPr/>
            <p:nvPr/>
          </p:nvSpPr>
          <p:spPr>
            <a:xfrm>
              <a:off x="-1" y="-1"/>
              <a:ext cx="2787032" cy="1008188"/>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1750" cap="flat">
              <a:solidFill>
                <a:srgbClr val="005187"/>
              </a:solidFill>
              <a:prstDash val="solid"/>
              <a:bevel/>
            </a:ln>
            <a:effectLst/>
          </p:spPr>
          <p:txBody>
            <a:bodyPr wrap="square" lIns="0" tIns="0" rIns="0" bIns="0" numCol="1" anchor="ctr">
              <a:noAutofit/>
            </a:bodyPr>
            <a:lstStyle/>
            <a:p>
              <a:pPr lvl="0" algn="ctr">
                <a:spcBef>
                  <a:spcPts val="300"/>
                </a:spcBef>
                <a:defRPr b="1" i="1" sz="1400"/>
              </a:pPr>
            </a:p>
          </p:txBody>
        </p:sp>
        <p:sp>
          <p:nvSpPr>
            <p:cNvPr id="507" name="Shape 507"/>
            <p:cNvSpPr/>
            <p:nvPr/>
          </p:nvSpPr>
          <p:spPr>
            <a:xfrm>
              <a:off x="339335" y="153572"/>
              <a:ext cx="2108359" cy="701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p>
              <a:pPr lvl="0" algn="ctr">
                <a:spcBef>
                  <a:spcPts val="400"/>
                </a:spcBef>
                <a:defRPr>
                  <a:solidFill>
                    <a:srgbClr val="000000"/>
                  </a:solidFill>
                </a:defRPr>
              </a:pPr>
              <a:r>
                <a:rPr sz="2000">
                  <a:solidFill>
                    <a:srgbClr val="005187"/>
                  </a:solidFill>
                </a:rPr>
                <a:t>Move into a</a:t>
              </a:r>
              <a:br>
                <a:rPr sz="2000">
                  <a:solidFill>
                    <a:srgbClr val="005187"/>
                  </a:solidFill>
                </a:rPr>
              </a:br>
              <a:r>
                <a:rPr b="1" sz="2000">
                  <a:solidFill>
                    <a:srgbClr val="005187"/>
                  </a:solidFill>
                </a:rPr>
                <a:t>positive mindset</a:t>
              </a:r>
            </a:p>
          </p:txBody>
        </p:sp>
      </p:grpSp>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7" name="Shape 177"/>
          <p:cNvSpPr/>
          <p:nvPr>
            <p:ph type="title"/>
          </p:nvPr>
        </p:nvSpPr>
        <p:spPr>
          <a:xfrm>
            <a:off x="971550" y="188912"/>
            <a:ext cx="6840538" cy="1008064"/>
          </a:xfrm>
          <a:prstGeom prst="rect">
            <a:avLst/>
          </a:prstGeom>
        </p:spPr>
        <p:txBody>
          <a:bodyPr lIns="0" tIns="0" rIns="0" bIns="0">
            <a:normAutofit fontScale="100000" lnSpcReduction="0"/>
          </a:bodyPr>
          <a:lstStyle/>
          <a:p>
            <a:pPr lvl="0">
              <a:defRPr sz="1800">
                <a:solidFill>
                  <a:srgbClr val="000000"/>
                </a:solidFill>
              </a:defRPr>
            </a:pPr>
            <a:r>
              <a:rPr sz="3200">
                <a:solidFill>
                  <a:srgbClr val="005187"/>
                </a:solidFill>
              </a:rPr>
              <a:t>Contents</a:t>
            </a:r>
          </a:p>
        </p:txBody>
      </p:sp>
      <p:grpSp>
        <p:nvGrpSpPr>
          <p:cNvPr id="200" name="Group 200"/>
          <p:cNvGrpSpPr/>
          <p:nvPr/>
        </p:nvGrpSpPr>
        <p:grpSpPr>
          <a:xfrm>
            <a:off x="1475655" y="1628799"/>
            <a:ext cx="6093545" cy="3958239"/>
            <a:chOff x="0" y="0"/>
            <a:chExt cx="6093543" cy="3958237"/>
          </a:xfrm>
        </p:grpSpPr>
        <p:sp>
          <p:nvSpPr>
            <p:cNvPr id="178" name="Shape 178"/>
            <p:cNvSpPr/>
            <p:nvPr/>
          </p:nvSpPr>
          <p:spPr>
            <a:xfrm flipH="1" rot="10800000">
              <a:off x="2603810" y="2280461"/>
              <a:ext cx="865188" cy="216002"/>
            </a:xfrm>
            <a:prstGeom prst="triangle">
              <a:avLst/>
            </a:prstGeom>
            <a:solidFill>
              <a:srgbClr val="005187"/>
            </a:solidFill>
            <a:ln w="12700" cap="flat">
              <a:noFill/>
              <a:miter lim="400000"/>
            </a:ln>
            <a:effectLst/>
          </p:spPr>
          <p:txBody>
            <a:bodyPr wrap="square" lIns="0" tIns="0" rIns="0" bIns="0" numCol="1" anchor="ctr">
              <a:noAutofit/>
            </a:bodyPr>
            <a:lstStyle/>
            <a:p>
              <a:pPr lvl="0" algn="r"/>
            </a:p>
          </p:txBody>
        </p:sp>
        <p:sp>
          <p:nvSpPr>
            <p:cNvPr id="179" name="Shape 179"/>
            <p:cNvSpPr/>
            <p:nvPr/>
          </p:nvSpPr>
          <p:spPr>
            <a:xfrm flipH="1" rot="10800000">
              <a:off x="2603810" y="3121504"/>
              <a:ext cx="865188" cy="216001"/>
            </a:xfrm>
            <a:prstGeom prst="triangle">
              <a:avLst/>
            </a:prstGeom>
            <a:solidFill>
              <a:srgbClr val="005187"/>
            </a:solidFill>
            <a:ln w="12700" cap="flat">
              <a:noFill/>
              <a:miter lim="400000"/>
            </a:ln>
            <a:effectLst/>
          </p:spPr>
          <p:txBody>
            <a:bodyPr wrap="square" lIns="0" tIns="0" rIns="0" bIns="0" numCol="1" anchor="ctr">
              <a:noAutofit/>
            </a:bodyPr>
            <a:lstStyle/>
            <a:p>
              <a:pPr lvl="0" algn="r"/>
            </a:p>
          </p:txBody>
        </p:sp>
        <p:grpSp>
          <p:nvGrpSpPr>
            <p:cNvPr id="199" name="Group 199"/>
            <p:cNvGrpSpPr/>
            <p:nvPr/>
          </p:nvGrpSpPr>
          <p:grpSpPr>
            <a:xfrm>
              <a:off x="-1" y="0"/>
              <a:ext cx="6093545" cy="3958238"/>
              <a:chOff x="0" y="0"/>
              <a:chExt cx="6093544" cy="3958237"/>
            </a:xfrm>
          </p:grpSpPr>
          <p:grpSp>
            <p:nvGrpSpPr>
              <p:cNvPr id="195" name="Group 195"/>
              <p:cNvGrpSpPr/>
              <p:nvPr/>
            </p:nvGrpSpPr>
            <p:grpSpPr>
              <a:xfrm>
                <a:off x="718" y="0"/>
                <a:ext cx="6092826" cy="3127381"/>
                <a:chOff x="0" y="0"/>
                <a:chExt cx="6092825" cy="3127380"/>
              </a:xfrm>
            </p:grpSpPr>
            <p:sp>
              <p:nvSpPr>
                <p:cNvPr id="180" name="Shape 180"/>
                <p:cNvSpPr/>
                <p:nvPr/>
              </p:nvSpPr>
              <p:spPr>
                <a:xfrm flipH="1" rot="10800000">
                  <a:off x="2603499" y="601663"/>
                  <a:ext cx="865189" cy="215902"/>
                </a:xfrm>
                <a:prstGeom prst="triangle">
                  <a:avLst/>
                </a:prstGeom>
                <a:solidFill>
                  <a:srgbClr val="005187"/>
                </a:solidFill>
                <a:ln w="12700" cap="flat">
                  <a:noFill/>
                  <a:miter lim="400000"/>
                </a:ln>
                <a:effectLst/>
              </p:spPr>
              <p:txBody>
                <a:bodyPr wrap="square" lIns="0" tIns="0" rIns="0" bIns="0" numCol="1" anchor="ctr">
                  <a:noAutofit/>
                </a:bodyPr>
                <a:lstStyle/>
                <a:p>
                  <a:pPr lvl="0" algn="r"/>
                </a:p>
              </p:txBody>
            </p:sp>
            <p:sp>
              <p:nvSpPr>
                <p:cNvPr id="181" name="Shape 181"/>
                <p:cNvSpPr/>
                <p:nvPr/>
              </p:nvSpPr>
              <p:spPr>
                <a:xfrm flipH="1" rot="10800000">
                  <a:off x="2603499" y="1449390"/>
                  <a:ext cx="865189" cy="215901"/>
                </a:xfrm>
                <a:prstGeom prst="triangle">
                  <a:avLst/>
                </a:prstGeom>
                <a:solidFill>
                  <a:srgbClr val="005187"/>
                </a:solidFill>
                <a:ln w="12700" cap="flat">
                  <a:noFill/>
                  <a:miter lim="400000"/>
                </a:ln>
                <a:effectLst/>
              </p:spPr>
              <p:txBody>
                <a:bodyPr wrap="square" lIns="0" tIns="0" rIns="0" bIns="0" numCol="1" anchor="ctr">
                  <a:noAutofit/>
                </a:bodyPr>
                <a:lstStyle/>
                <a:p>
                  <a:pPr lvl="0" algn="r"/>
                </a:p>
              </p:txBody>
            </p:sp>
            <p:sp>
              <p:nvSpPr>
                <p:cNvPr id="182" name="Shape 182"/>
                <p:cNvSpPr/>
                <p:nvPr/>
              </p:nvSpPr>
              <p:spPr>
                <a:xfrm flipH="1" rot="10800000">
                  <a:off x="2614612" y="1973266"/>
                  <a:ext cx="865188" cy="190501"/>
                </a:xfrm>
                <a:prstGeom prst="triangle">
                  <a:avLst/>
                </a:prstGeom>
                <a:solidFill>
                  <a:srgbClr val="005187"/>
                </a:solidFill>
                <a:ln w="12700" cap="flat">
                  <a:noFill/>
                  <a:miter lim="400000"/>
                </a:ln>
                <a:effectLst/>
              </p:spPr>
              <p:txBody>
                <a:bodyPr wrap="square" lIns="0" tIns="0" rIns="0" bIns="0" numCol="1" anchor="ctr">
                  <a:noAutofit/>
                </a:bodyPr>
                <a:lstStyle/>
                <a:p>
                  <a:pPr lvl="0" algn="r"/>
                </a:p>
              </p:txBody>
            </p:sp>
            <p:grpSp>
              <p:nvGrpSpPr>
                <p:cNvPr id="185" name="Group 185"/>
                <p:cNvGrpSpPr/>
                <p:nvPr/>
              </p:nvGrpSpPr>
              <p:grpSpPr>
                <a:xfrm>
                  <a:off x="0" y="0"/>
                  <a:ext cx="6092825" cy="612777"/>
                  <a:chOff x="0" y="0"/>
                  <a:chExt cx="6092825" cy="612776"/>
                </a:xfrm>
              </p:grpSpPr>
              <p:sp>
                <p:nvSpPr>
                  <p:cNvPr id="183" name="Shape 183"/>
                  <p:cNvSpPr/>
                  <p:nvPr/>
                </p:nvSpPr>
                <p:spPr>
                  <a:xfrm>
                    <a:off x="0" y="0"/>
                    <a:ext cx="6092825" cy="612777"/>
                  </a:xfrm>
                  <a:prstGeom prst="roundRect">
                    <a:avLst>
                      <a:gd name="adj" fmla="val 16667"/>
                    </a:avLst>
                  </a:prstGeom>
                  <a:solidFill>
                    <a:srgbClr val="FFFFFF"/>
                  </a:solidFill>
                  <a:ln w="38100" cap="flat">
                    <a:solidFill>
                      <a:srgbClr val="005187"/>
                    </a:solidFill>
                    <a:prstDash val="solid"/>
                    <a:round/>
                  </a:ln>
                  <a:effectLst/>
                </p:spPr>
                <p:txBody>
                  <a:bodyPr wrap="square" lIns="0" tIns="0" rIns="0" bIns="0" numCol="1" anchor="ctr">
                    <a:noAutofit/>
                  </a:bodyPr>
                  <a:lstStyle/>
                  <a:p>
                    <a:pPr lvl="0" marL="342900" indent="-342900" algn="ctr">
                      <a:lnSpc>
                        <a:spcPct val="90000"/>
                      </a:lnSpc>
                      <a:spcBef>
                        <a:spcPts val="400"/>
                      </a:spcBef>
                      <a:defRPr b="1"/>
                    </a:pPr>
                  </a:p>
                </p:txBody>
              </p:sp>
              <p:sp>
                <p:nvSpPr>
                  <p:cNvPr id="184" name="Shape 184"/>
                  <p:cNvSpPr/>
                  <p:nvPr/>
                </p:nvSpPr>
                <p:spPr>
                  <a:xfrm>
                    <a:off x="29912" y="120968"/>
                    <a:ext cx="6033001" cy="370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marL="342900" indent="-342900" algn="ctr">
                      <a:lnSpc>
                        <a:spcPct val="90000"/>
                      </a:lnSpc>
                      <a:spcBef>
                        <a:spcPts val="400"/>
                      </a:spcBef>
                      <a:defRPr b="1"/>
                    </a:lvl1pPr>
                  </a:lstStyle>
                  <a:p>
                    <a:pPr lvl="0">
                      <a:defRPr b="0">
                        <a:solidFill>
                          <a:srgbClr val="000000"/>
                        </a:solidFill>
                      </a:defRPr>
                    </a:pPr>
                    <a:r>
                      <a:rPr b="1">
                        <a:solidFill>
                          <a:srgbClr val="005187"/>
                        </a:solidFill>
                      </a:rPr>
                      <a:t>Introduction</a:t>
                    </a:r>
                  </a:p>
                </p:txBody>
              </p:sp>
            </p:grpSp>
            <p:grpSp>
              <p:nvGrpSpPr>
                <p:cNvPr id="188" name="Group 188"/>
                <p:cNvGrpSpPr/>
                <p:nvPr/>
              </p:nvGrpSpPr>
              <p:grpSpPr>
                <a:xfrm>
                  <a:off x="0" y="831852"/>
                  <a:ext cx="6092825" cy="622301"/>
                  <a:chOff x="0" y="0"/>
                  <a:chExt cx="6092825" cy="622300"/>
                </a:xfrm>
              </p:grpSpPr>
              <p:sp>
                <p:nvSpPr>
                  <p:cNvPr id="186" name="Shape 186"/>
                  <p:cNvSpPr/>
                  <p:nvPr/>
                </p:nvSpPr>
                <p:spPr>
                  <a:xfrm>
                    <a:off x="0" y="4762"/>
                    <a:ext cx="6092825" cy="612777"/>
                  </a:xfrm>
                  <a:prstGeom prst="roundRect">
                    <a:avLst>
                      <a:gd name="adj" fmla="val 16667"/>
                    </a:avLst>
                  </a:prstGeom>
                  <a:solidFill>
                    <a:srgbClr val="FFFFFF"/>
                  </a:solidFill>
                  <a:ln w="38100" cap="flat">
                    <a:solidFill>
                      <a:srgbClr val="005187"/>
                    </a:solidFill>
                    <a:prstDash val="solid"/>
                    <a:round/>
                  </a:ln>
                  <a:effectLst/>
                </p:spPr>
                <p:txBody>
                  <a:bodyPr wrap="square" lIns="0" tIns="0" rIns="0" bIns="0" numCol="1" anchor="ctr">
                    <a:noAutofit/>
                  </a:bodyPr>
                  <a:lstStyle/>
                  <a:p>
                    <a:pPr lvl="0" marL="342900" indent="-342900" algn="ctr">
                      <a:lnSpc>
                        <a:spcPct val="90000"/>
                      </a:lnSpc>
                      <a:spcBef>
                        <a:spcPts val="400"/>
                      </a:spcBef>
                      <a:defRPr b="1"/>
                    </a:pPr>
                  </a:p>
                </p:txBody>
              </p:sp>
              <p:sp>
                <p:nvSpPr>
                  <p:cNvPr id="187" name="Shape 187"/>
                  <p:cNvSpPr/>
                  <p:nvPr/>
                </p:nvSpPr>
                <p:spPr>
                  <a:xfrm>
                    <a:off x="29912" y="0"/>
                    <a:ext cx="6033001" cy="6223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marL="342900" indent="-342900" algn="ctr">
                      <a:lnSpc>
                        <a:spcPct val="90000"/>
                      </a:lnSpc>
                      <a:spcBef>
                        <a:spcPts val="400"/>
                      </a:spcBef>
                      <a:defRPr b="1"/>
                    </a:lvl1pPr>
                  </a:lstStyle>
                  <a:p>
                    <a:pPr lvl="0">
                      <a:defRPr b="0">
                        <a:solidFill>
                          <a:srgbClr val="000000"/>
                        </a:solidFill>
                      </a:defRPr>
                    </a:pPr>
                    <a:r>
                      <a:rPr b="1">
                        <a:solidFill>
                          <a:srgbClr val="005187"/>
                        </a:solidFill>
                      </a:rPr>
                      <a:t>When beliefs, faith, spirituality and religion can be a barrier to managing HIV</a:t>
                    </a:r>
                  </a:p>
                </p:txBody>
              </p:sp>
            </p:grpSp>
            <p:grpSp>
              <p:nvGrpSpPr>
                <p:cNvPr id="191" name="Group 191"/>
                <p:cNvGrpSpPr/>
                <p:nvPr/>
              </p:nvGrpSpPr>
              <p:grpSpPr>
                <a:xfrm>
                  <a:off x="0" y="1668466"/>
                  <a:ext cx="6092825" cy="622301"/>
                  <a:chOff x="0" y="0"/>
                  <a:chExt cx="6092825" cy="622300"/>
                </a:xfrm>
              </p:grpSpPr>
              <p:sp>
                <p:nvSpPr>
                  <p:cNvPr id="189" name="Shape 189"/>
                  <p:cNvSpPr/>
                  <p:nvPr/>
                </p:nvSpPr>
                <p:spPr>
                  <a:xfrm>
                    <a:off x="0" y="4762"/>
                    <a:ext cx="6092825" cy="612777"/>
                  </a:xfrm>
                  <a:prstGeom prst="roundRect">
                    <a:avLst>
                      <a:gd name="adj" fmla="val 16667"/>
                    </a:avLst>
                  </a:prstGeom>
                  <a:solidFill>
                    <a:srgbClr val="FFFFFF"/>
                  </a:solidFill>
                  <a:ln w="38100" cap="flat">
                    <a:solidFill>
                      <a:srgbClr val="005187"/>
                    </a:solidFill>
                    <a:prstDash val="solid"/>
                    <a:round/>
                  </a:ln>
                  <a:effectLst/>
                </p:spPr>
                <p:txBody>
                  <a:bodyPr wrap="square" lIns="0" tIns="0" rIns="0" bIns="0" numCol="1" anchor="ctr">
                    <a:noAutofit/>
                  </a:bodyPr>
                  <a:lstStyle/>
                  <a:p>
                    <a:pPr lvl="0" marL="342900" indent="-342900" algn="ctr">
                      <a:lnSpc>
                        <a:spcPct val="90000"/>
                      </a:lnSpc>
                      <a:spcBef>
                        <a:spcPts val="400"/>
                      </a:spcBef>
                      <a:defRPr b="1"/>
                    </a:pPr>
                  </a:p>
                </p:txBody>
              </p:sp>
              <p:sp>
                <p:nvSpPr>
                  <p:cNvPr id="190" name="Shape 190"/>
                  <p:cNvSpPr/>
                  <p:nvPr/>
                </p:nvSpPr>
                <p:spPr>
                  <a:xfrm>
                    <a:off x="29912" y="0"/>
                    <a:ext cx="6033001" cy="6223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marL="342900" indent="-342900" algn="ctr">
                      <a:lnSpc>
                        <a:spcPct val="90000"/>
                      </a:lnSpc>
                      <a:spcBef>
                        <a:spcPts val="400"/>
                      </a:spcBef>
                      <a:defRPr b="1"/>
                    </a:lvl1pPr>
                  </a:lstStyle>
                  <a:p>
                    <a:pPr lvl="0">
                      <a:defRPr b="0">
                        <a:solidFill>
                          <a:srgbClr val="000000"/>
                        </a:solidFill>
                      </a:defRPr>
                    </a:pPr>
                    <a:r>
                      <a:rPr b="1">
                        <a:solidFill>
                          <a:srgbClr val="005187"/>
                        </a:solidFill>
                      </a:rPr>
                      <a:t>What beliefs, faith, spirituality and religion can offer women with HIV</a:t>
                    </a:r>
                  </a:p>
                </p:txBody>
              </p:sp>
            </p:grpSp>
            <p:grpSp>
              <p:nvGrpSpPr>
                <p:cNvPr id="194" name="Group 194"/>
                <p:cNvGrpSpPr/>
                <p:nvPr/>
              </p:nvGrpSpPr>
              <p:grpSpPr>
                <a:xfrm>
                  <a:off x="0" y="2505080"/>
                  <a:ext cx="6092825" cy="622301"/>
                  <a:chOff x="0" y="0"/>
                  <a:chExt cx="6092825" cy="622300"/>
                </a:xfrm>
              </p:grpSpPr>
              <p:sp>
                <p:nvSpPr>
                  <p:cNvPr id="192" name="Shape 192"/>
                  <p:cNvSpPr/>
                  <p:nvPr/>
                </p:nvSpPr>
                <p:spPr>
                  <a:xfrm>
                    <a:off x="0" y="4762"/>
                    <a:ext cx="6092825" cy="612777"/>
                  </a:xfrm>
                  <a:prstGeom prst="roundRect">
                    <a:avLst>
                      <a:gd name="adj" fmla="val 16667"/>
                    </a:avLst>
                  </a:prstGeom>
                  <a:solidFill>
                    <a:srgbClr val="FFFFFF"/>
                  </a:solidFill>
                  <a:ln w="38100" cap="flat">
                    <a:solidFill>
                      <a:srgbClr val="005187"/>
                    </a:solidFill>
                    <a:prstDash val="solid"/>
                    <a:round/>
                  </a:ln>
                  <a:effectLst/>
                </p:spPr>
                <p:txBody>
                  <a:bodyPr wrap="square" lIns="0" tIns="0" rIns="0" bIns="0" numCol="1" anchor="ctr">
                    <a:noAutofit/>
                  </a:bodyPr>
                  <a:lstStyle/>
                  <a:p>
                    <a:pPr lvl="0" marL="342900" indent="-342900" algn="ctr">
                      <a:lnSpc>
                        <a:spcPct val="90000"/>
                      </a:lnSpc>
                      <a:spcBef>
                        <a:spcPts val="400"/>
                      </a:spcBef>
                      <a:defRPr b="1"/>
                    </a:pPr>
                  </a:p>
                </p:txBody>
              </p:sp>
              <p:sp>
                <p:nvSpPr>
                  <p:cNvPr id="193" name="Shape 193"/>
                  <p:cNvSpPr/>
                  <p:nvPr/>
                </p:nvSpPr>
                <p:spPr>
                  <a:xfrm>
                    <a:off x="29912" y="0"/>
                    <a:ext cx="6033001" cy="6223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marL="342900" indent="-342900" algn="ctr">
                      <a:lnSpc>
                        <a:spcPct val="90000"/>
                      </a:lnSpc>
                      <a:spcBef>
                        <a:spcPts val="400"/>
                      </a:spcBef>
                      <a:defRPr b="1"/>
                    </a:lvl1pPr>
                  </a:lstStyle>
                  <a:p>
                    <a:pPr lvl="0">
                      <a:defRPr b="0">
                        <a:solidFill>
                          <a:srgbClr val="000000"/>
                        </a:solidFill>
                      </a:defRPr>
                    </a:pPr>
                    <a:r>
                      <a:rPr b="1">
                        <a:solidFill>
                          <a:srgbClr val="005187"/>
                        </a:solidFill>
                      </a:rPr>
                      <a:t>Engaging with faith leaders and faith-based organisations</a:t>
                    </a:r>
                  </a:p>
                </p:txBody>
              </p:sp>
            </p:grpSp>
          </p:grpSp>
          <p:grpSp>
            <p:nvGrpSpPr>
              <p:cNvPr id="198" name="Group 198"/>
              <p:cNvGrpSpPr/>
              <p:nvPr/>
            </p:nvGrpSpPr>
            <p:grpSpPr>
              <a:xfrm>
                <a:off x="-1" y="3346237"/>
                <a:ext cx="6092826" cy="612001"/>
                <a:chOff x="0" y="0"/>
                <a:chExt cx="6092825" cy="611999"/>
              </a:xfrm>
            </p:grpSpPr>
            <p:sp>
              <p:nvSpPr>
                <p:cNvPr id="196" name="Shape 196"/>
                <p:cNvSpPr/>
                <p:nvPr/>
              </p:nvSpPr>
              <p:spPr>
                <a:xfrm>
                  <a:off x="0" y="0"/>
                  <a:ext cx="6092825" cy="612000"/>
                </a:xfrm>
                <a:prstGeom prst="roundRect">
                  <a:avLst>
                    <a:gd name="adj" fmla="val 16667"/>
                  </a:avLst>
                </a:prstGeom>
                <a:solidFill>
                  <a:srgbClr val="FFFFFF"/>
                </a:solidFill>
                <a:ln w="38100" cap="flat">
                  <a:solidFill>
                    <a:srgbClr val="005187"/>
                  </a:solidFill>
                  <a:prstDash val="solid"/>
                  <a:round/>
                </a:ln>
                <a:effectLst/>
              </p:spPr>
              <p:txBody>
                <a:bodyPr wrap="square" lIns="0" tIns="0" rIns="0" bIns="0" numCol="1" anchor="ctr">
                  <a:noAutofit/>
                </a:bodyPr>
                <a:lstStyle/>
                <a:p>
                  <a:pPr lvl="0" marL="342900" indent="-342900" algn="ctr">
                    <a:lnSpc>
                      <a:spcPct val="90000"/>
                    </a:lnSpc>
                    <a:spcBef>
                      <a:spcPts val="400"/>
                    </a:spcBef>
                    <a:defRPr b="1"/>
                  </a:pPr>
                </a:p>
              </p:txBody>
            </p:sp>
            <p:sp>
              <p:nvSpPr>
                <p:cNvPr id="197" name="Shape 197"/>
                <p:cNvSpPr/>
                <p:nvPr/>
              </p:nvSpPr>
              <p:spPr>
                <a:xfrm>
                  <a:off x="29874" y="120579"/>
                  <a:ext cx="6033077" cy="370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marL="342900" indent="-342900" algn="ctr">
                    <a:lnSpc>
                      <a:spcPct val="90000"/>
                    </a:lnSpc>
                    <a:spcBef>
                      <a:spcPts val="400"/>
                    </a:spcBef>
                    <a:defRPr b="1"/>
                  </a:lvl1pPr>
                </a:lstStyle>
                <a:p>
                  <a:pPr lvl="0">
                    <a:defRPr b="0">
                      <a:solidFill>
                        <a:srgbClr val="000000"/>
                      </a:solidFill>
                    </a:defRPr>
                  </a:pPr>
                  <a:r>
                    <a:rPr b="1">
                      <a:solidFill>
                        <a:srgbClr val="005187"/>
                      </a:solidFill>
                    </a:rPr>
                    <a:t>Case studies</a:t>
                  </a:r>
                </a:p>
              </p:txBody>
            </p:sp>
          </p:grpSp>
        </p:grpSp>
      </p:grpSp>
    </p:spTree>
  </p:cSld>
  <p:clrMapOvr>
    <a:masterClrMapping/>
  </p:clrMapOvr>
  <p:transition spd="med" advClick="1"/>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12" name="Shape 512"/>
          <p:cNvSpPr/>
          <p:nvPr>
            <p:ph type="title"/>
          </p:nvPr>
        </p:nvSpPr>
        <p:spPr>
          <a:xfrm>
            <a:off x="971550" y="188912"/>
            <a:ext cx="6840538" cy="1008064"/>
          </a:xfrm>
          <a:prstGeom prst="rect">
            <a:avLst/>
          </a:prstGeom>
        </p:spPr>
        <p:txBody>
          <a:bodyPr lIns="0" tIns="0" rIns="0" bIns="0">
            <a:normAutofit fontScale="100000" lnSpcReduction="0"/>
          </a:bodyPr>
          <a:lstStyle>
            <a:lvl1pPr defTabSz="896111">
              <a:defRPr sz="3136"/>
            </a:lvl1pPr>
          </a:lstStyle>
          <a:p>
            <a:pPr lvl="0">
              <a:defRPr sz="1800">
                <a:solidFill>
                  <a:srgbClr val="000000"/>
                </a:solidFill>
              </a:defRPr>
            </a:pPr>
            <a:r>
              <a:rPr sz="3136">
                <a:solidFill>
                  <a:srgbClr val="005187"/>
                </a:solidFill>
              </a:rPr>
              <a:t>Spirituality is linked to positive themes </a:t>
            </a:r>
          </a:p>
        </p:txBody>
      </p:sp>
      <p:grpSp>
        <p:nvGrpSpPr>
          <p:cNvPr id="515" name="Group 515"/>
          <p:cNvGrpSpPr/>
          <p:nvPr/>
        </p:nvGrpSpPr>
        <p:grpSpPr>
          <a:xfrm>
            <a:off x="899591" y="3140967"/>
            <a:ext cx="2286001" cy="609601"/>
            <a:chOff x="0" y="0"/>
            <a:chExt cx="2286000" cy="609600"/>
          </a:xfrm>
        </p:grpSpPr>
        <p:sp>
          <p:nvSpPr>
            <p:cNvPr id="513" name="Shape 513"/>
            <p:cNvSpPr/>
            <p:nvPr/>
          </p:nvSpPr>
          <p:spPr>
            <a:xfrm>
              <a:off x="0" y="0"/>
              <a:ext cx="2286000" cy="609600"/>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1750" cap="flat">
              <a:solidFill>
                <a:srgbClr val="005187"/>
              </a:solidFill>
              <a:prstDash val="solid"/>
              <a:bevel/>
            </a:ln>
            <a:effectLst/>
          </p:spPr>
          <p:txBody>
            <a:bodyPr wrap="square" lIns="0" tIns="0" rIns="0" bIns="0" numCol="1" anchor="ctr">
              <a:noAutofit/>
            </a:bodyPr>
            <a:lstStyle/>
            <a:p>
              <a:pPr lvl="0" algn="ctr"/>
            </a:p>
          </p:txBody>
        </p:sp>
        <p:sp>
          <p:nvSpPr>
            <p:cNvPr id="514" name="Shape 514"/>
            <p:cNvSpPr/>
            <p:nvPr/>
          </p:nvSpPr>
          <p:spPr>
            <a:xfrm>
              <a:off x="278130" y="138430"/>
              <a:ext cx="1729741" cy="3327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ctr">
                <a:defRPr b="1" sz="1600"/>
              </a:lvl1pPr>
            </a:lstStyle>
            <a:p>
              <a:pPr lvl="0">
                <a:defRPr b="0" sz="1800">
                  <a:solidFill>
                    <a:srgbClr val="000000"/>
                  </a:solidFill>
                </a:defRPr>
              </a:pPr>
              <a:r>
                <a:rPr b="1" sz="1600">
                  <a:solidFill>
                    <a:srgbClr val="005187"/>
                  </a:solidFill>
                </a:rPr>
                <a:t>Spiritual support</a:t>
              </a:r>
            </a:p>
          </p:txBody>
        </p:sp>
      </p:grpSp>
      <p:grpSp>
        <p:nvGrpSpPr>
          <p:cNvPr id="518" name="Group 518"/>
          <p:cNvGrpSpPr/>
          <p:nvPr/>
        </p:nvGrpSpPr>
        <p:grpSpPr>
          <a:xfrm>
            <a:off x="5292080" y="4869160"/>
            <a:ext cx="2952329" cy="1224137"/>
            <a:chOff x="0" y="0"/>
            <a:chExt cx="2952328" cy="1224136"/>
          </a:xfrm>
        </p:grpSpPr>
        <p:sp>
          <p:nvSpPr>
            <p:cNvPr id="516" name="Shape 516"/>
            <p:cNvSpPr/>
            <p:nvPr/>
          </p:nvSpPr>
          <p:spPr>
            <a:xfrm>
              <a:off x="-1" y="-1"/>
              <a:ext cx="2952330" cy="1224138"/>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1750" cap="flat">
              <a:solidFill>
                <a:srgbClr val="005187"/>
              </a:solidFill>
              <a:prstDash val="solid"/>
              <a:bevel/>
            </a:ln>
            <a:effectLst/>
          </p:spPr>
          <p:txBody>
            <a:bodyPr wrap="square" lIns="0" tIns="0" rIns="0" bIns="0" numCol="1" anchor="ctr">
              <a:noAutofit/>
            </a:bodyPr>
            <a:lstStyle/>
            <a:p>
              <a:pPr lvl="0" algn="ctr"/>
            </a:p>
          </p:txBody>
        </p:sp>
        <p:sp>
          <p:nvSpPr>
            <p:cNvPr id="517" name="Shape 517"/>
            <p:cNvSpPr/>
            <p:nvPr/>
          </p:nvSpPr>
          <p:spPr>
            <a:xfrm>
              <a:off x="300441" y="204397"/>
              <a:ext cx="2351446" cy="8153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p>
              <a:pPr lvl="0" algn="ctr">
                <a:defRPr>
                  <a:solidFill>
                    <a:srgbClr val="000000"/>
                  </a:solidFill>
                </a:defRPr>
              </a:pPr>
              <a:r>
                <a:rPr b="1" sz="1600">
                  <a:solidFill>
                    <a:srgbClr val="005187"/>
                  </a:solidFill>
                </a:rPr>
                <a:t>Prayer, helping others, </a:t>
              </a:r>
              <a:br>
                <a:rPr b="1" sz="1600">
                  <a:solidFill>
                    <a:srgbClr val="005187"/>
                  </a:solidFill>
                </a:rPr>
              </a:br>
              <a:r>
                <a:rPr b="1" sz="1600">
                  <a:solidFill>
                    <a:srgbClr val="005187"/>
                  </a:solidFill>
                </a:rPr>
                <a:t>being thankful, </a:t>
              </a:r>
              <a:br>
                <a:rPr b="1" sz="1600">
                  <a:solidFill>
                    <a:srgbClr val="005187"/>
                  </a:solidFill>
                </a:rPr>
              </a:br>
              <a:r>
                <a:rPr b="1" sz="1600">
                  <a:solidFill>
                    <a:srgbClr val="005187"/>
                  </a:solidFill>
                </a:rPr>
                <a:t>testifying to others</a:t>
              </a:r>
            </a:p>
          </p:txBody>
        </p:sp>
      </p:grpSp>
      <p:grpSp>
        <p:nvGrpSpPr>
          <p:cNvPr id="521" name="Group 521"/>
          <p:cNvGrpSpPr/>
          <p:nvPr/>
        </p:nvGrpSpPr>
        <p:grpSpPr>
          <a:xfrm>
            <a:off x="3995935" y="2852935"/>
            <a:ext cx="2232249" cy="1008113"/>
            <a:chOff x="0" y="0"/>
            <a:chExt cx="2232248" cy="1008112"/>
          </a:xfrm>
        </p:grpSpPr>
        <p:sp>
          <p:nvSpPr>
            <p:cNvPr id="519" name="Shape 519"/>
            <p:cNvSpPr/>
            <p:nvPr/>
          </p:nvSpPr>
          <p:spPr>
            <a:xfrm>
              <a:off x="-1" y="-1"/>
              <a:ext cx="2232250" cy="1008114"/>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1750" cap="flat">
              <a:solidFill>
                <a:srgbClr val="005187"/>
              </a:solidFill>
              <a:prstDash val="solid"/>
              <a:bevel/>
            </a:ln>
            <a:effectLst/>
          </p:spPr>
          <p:txBody>
            <a:bodyPr wrap="square" lIns="0" tIns="0" rIns="0" bIns="0" numCol="1" anchor="ctr">
              <a:noAutofit/>
            </a:bodyPr>
            <a:lstStyle/>
            <a:p>
              <a:pPr lvl="0" algn="ctr"/>
            </a:p>
          </p:txBody>
        </p:sp>
        <p:sp>
          <p:nvSpPr>
            <p:cNvPr id="520" name="Shape 520"/>
            <p:cNvSpPr/>
            <p:nvPr/>
          </p:nvSpPr>
          <p:spPr>
            <a:xfrm>
              <a:off x="76132" y="217036"/>
              <a:ext cx="2079984" cy="574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p>
              <a:pPr lvl="0" algn="ctr">
                <a:defRPr>
                  <a:solidFill>
                    <a:srgbClr val="000000"/>
                  </a:solidFill>
                </a:defRPr>
              </a:pPr>
              <a:r>
                <a:rPr b="1" sz="1600">
                  <a:solidFill>
                    <a:srgbClr val="005187"/>
                  </a:solidFill>
                </a:rPr>
                <a:t>Reason or purpose; </a:t>
              </a:r>
              <a:br>
                <a:rPr b="1" sz="1600">
                  <a:solidFill>
                    <a:srgbClr val="005187"/>
                  </a:solidFill>
                </a:rPr>
              </a:br>
              <a:r>
                <a:rPr b="1" sz="1600">
                  <a:solidFill>
                    <a:srgbClr val="005187"/>
                  </a:solidFill>
                </a:rPr>
                <a:t>second chance</a:t>
              </a:r>
            </a:p>
          </p:txBody>
        </p:sp>
      </p:grpSp>
      <p:grpSp>
        <p:nvGrpSpPr>
          <p:cNvPr id="524" name="Group 524"/>
          <p:cNvGrpSpPr/>
          <p:nvPr/>
        </p:nvGrpSpPr>
        <p:grpSpPr>
          <a:xfrm>
            <a:off x="2411759" y="4005064"/>
            <a:ext cx="2016225" cy="825625"/>
            <a:chOff x="0" y="0"/>
            <a:chExt cx="2016224" cy="825624"/>
          </a:xfrm>
        </p:grpSpPr>
        <p:sp>
          <p:nvSpPr>
            <p:cNvPr id="522" name="Shape 522"/>
            <p:cNvSpPr/>
            <p:nvPr/>
          </p:nvSpPr>
          <p:spPr>
            <a:xfrm>
              <a:off x="-1" y="-1"/>
              <a:ext cx="2016226" cy="825626"/>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1750" cap="flat">
              <a:solidFill>
                <a:srgbClr val="005187"/>
              </a:solidFill>
              <a:prstDash val="solid"/>
              <a:bevel/>
            </a:ln>
            <a:effectLst/>
          </p:spPr>
          <p:txBody>
            <a:bodyPr wrap="square" lIns="0" tIns="0" rIns="0" bIns="0" numCol="1" anchor="ctr">
              <a:noAutofit/>
            </a:bodyPr>
            <a:lstStyle/>
            <a:p>
              <a:pPr lvl="0" algn="ctr">
                <a:defRPr b="1" sz="1600"/>
              </a:pPr>
            </a:p>
          </p:txBody>
        </p:sp>
        <p:sp>
          <p:nvSpPr>
            <p:cNvPr id="523" name="Shape 523"/>
            <p:cNvSpPr/>
            <p:nvPr/>
          </p:nvSpPr>
          <p:spPr>
            <a:xfrm>
              <a:off x="408453" y="125791"/>
              <a:ext cx="1199318" cy="574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p>
              <a:pPr lvl="0" algn="ctr">
                <a:defRPr>
                  <a:solidFill>
                    <a:srgbClr val="000000"/>
                  </a:solidFill>
                </a:defRPr>
              </a:pPr>
              <a:r>
                <a:rPr b="1" sz="1600">
                  <a:solidFill>
                    <a:srgbClr val="005187"/>
                  </a:solidFill>
                </a:rPr>
                <a:t>Health and </a:t>
              </a:r>
              <a:br>
                <a:rPr b="1" sz="1600">
                  <a:solidFill>
                    <a:srgbClr val="005187"/>
                  </a:solidFill>
                </a:rPr>
              </a:br>
              <a:r>
                <a:rPr b="1" sz="1600">
                  <a:solidFill>
                    <a:srgbClr val="005187"/>
                  </a:solidFill>
                </a:rPr>
                <a:t>healing</a:t>
              </a:r>
            </a:p>
          </p:txBody>
        </p:sp>
      </p:grpSp>
      <p:grpSp>
        <p:nvGrpSpPr>
          <p:cNvPr id="527" name="Group 527"/>
          <p:cNvGrpSpPr/>
          <p:nvPr/>
        </p:nvGrpSpPr>
        <p:grpSpPr>
          <a:xfrm>
            <a:off x="3419871" y="1772816"/>
            <a:ext cx="2330451" cy="854076"/>
            <a:chOff x="0" y="0"/>
            <a:chExt cx="2330450" cy="854075"/>
          </a:xfrm>
        </p:grpSpPr>
        <p:sp>
          <p:nvSpPr>
            <p:cNvPr id="525" name="Shape 525"/>
            <p:cNvSpPr/>
            <p:nvPr/>
          </p:nvSpPr>
          <p:spPr>
            <a:xfrm>
              <a:off x="0" y="0"/>
              <a:ext cx="2330450" cy="854076"/>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1750" cap="flat">
              <a:solidFill>
                <a:srgbClr val="005187"/>
              </a:solidFill>
              <a:prstDash val="solid"/>
              <a:bevel/>
            </a:ln>
            <a:effectLst/>
          </p:spPr>
          <p:txBody>
            <a:bodyPr wrap="square" lIns="0" tIns="0" rIns="0" bIns="0" numCol="1" anchor="ctr">
              <a:noAutofit/>
            </a:bodyPr>
            <a:lstStyle/>
            <a:p>
              <a:pPr lvl="0" algn="ctr"/>
            </a:p>
          </p:txBody>
        </p:sp>
        <p:sp>
          <p:nvSpPr>
            <p:cNvPr id="526" name="Shape 526"/>
            <p:cNvSpPr/>
            <p:nvPr/>
          </p:nvSpPr>
          <p:spPr>
            <a:xfrm>
              <a:off x="458311" y="140017"/>
              <a:ext cx="1413828" cy="574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p>
              <a:pPr lvl="0" algn="ctr">
                <a:defRPr>
                  <a:solidFill>
                    <a:srgbClr val="000000"/>
                  </a:solidFill>
                </a:defRPr>
              </a:pPr>
              <a:r>
                <a:rPr b="1" sz="1600">
                  <a:solidFill>
                    <a:srgbClr val="005187"/>
                  </a:solidFill>
                </a:rPr>
                <a:t>Growing </a:t>
              </a:r>
              <a:br>
                <a:rPr b="1" sz="1600">
                  <a:solidFill>
                    <a:srgbClr val="005187"/>
                  </a:solidFill>
                </a:rPr>
              </a:br>
              <a:r>
                <a:rPr b="1" sz="1600">
                  <a:solidFill>
                    <a:srgbClr val="005187"/>
                  </a:solidFill>
                </a:rPr>
                <a:t>closer to God</a:t>
              </a:r>
            </a:p>
          </p:txBody>
        </p:sp>
      </p:grpSp>
      <p:grpSp>
        <p:nvGrpSpPr>
          <p:cNvPr id="530" name="Group 530"/>
          <p:cNvGrpSpPr/>
          <p:nvPr/>
        </p:nvGrpSpPr>
        <p:grpSpPr>
          <a:xfrm>
            <a:off x="899591" y="1628800"/>
            <a:ext cx="2232250" cy="1113656"/>
            <a:chOff x="0" y="0"/>
            <a:chExt cx="2232248" cy="1113655"/>
          </a:xfrm>
        </p:grpSpPr>
        <p:sp>
          <p:nvSpPr>
            <p:cNvPr id="528" name="Shape 528"/>
            <p:cNvSpPr/>
            <p:nvPr/>
          </p:nvSpPr>
          <p:spPr>
            <a:xfrm>
              <a:off x="-1" y="0"/>
              <a:ext cx="2232250" cy="1113656"/>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1750" cap="flat">
              <a:solidFill>
                <a:srgbClr val="005187"/>
              </a:solidFill>
              <a:prstDash val="solid"/>
              <a:bevel/>
            </a:ln>
            <a:effectLst/>
          </p:spPr>
          <p:txBody>
            <a:bodyPr wrap="square" lIns="0" tIns="0" rIns="0" bIns="0" numCol="1" anchor="ctr">
              <a:noAutofit/>
            </a:bodyPr>
            <a:lstStyle/>
            <a:p>
              <a:pPr lvl="0" algn="ctr">
                <a:defRPr b="1" i="1" sz="1400"/>
              </a:pPr>
            </a:p>
          </p:txBody>
        </p:sp>
        <p:sp>
          <p:nvSpPr>
            <p:cNvPr id="529" name="Shape 529"/>
            <p:cNvSpPr/>
            <p:nvPr/>
          </p:nvSpPr>
          <p:spPr>
            <a:xfrm>
              <a:off x="121327" y="149157"/>
              <a:ext cx="1989594" cy="8153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p>
              <a:pPr lvl="0" algn="ctr">
                <a:defRPr>
                  <a:solidFill>
                    <a:srgbClr val="000000"/>
                  </a:solidFill>
                </a:defRPr>
              </a:pPr>
              <a:r>
                <a:rPr b="1" sz="1600">
                  <a:solidFill>
                    <a:srgbClr val="005187"/>
                  </a:solidFill>
                </a:rPr>
                <a:t>Connection to </a:t>
              </a:r>
              <a:br>
                <a:rPr b="1" sz="1600">
                  <a:solidFill>
                    <a:srgbClr val="005187"/>
                  </a:solidFill>
                </a:rPr>
              </a:br>
              <a:r>
                <a:rPr b="1" sz="1600">
                  <a:solidFill>
                    <a:srgbClr val="005187"/>
                  </a:solidFill>
                </a:rPr>
                <a:t>God, Higher Power </a:t>
              </a:r>
              <a:br>
                <a:rPr b="1" sz="1600">
                  <a:solidFill>
                    <a:srgbClr val="005187"/>
                  </a:solidFill>
                </a:rPr>
              </a:br>
              <a:r>
                <a:rPr b="1" sz="1600">
                  <a:solidFill>
                    <a:srgbClr val="005187"/>
                  </a:solidFill>
                </a:rPr>
                <a:t>or Spirit</a:t>
              </a:r>
            </a:p>
          </p:txBody>
        </p:sp>
      </p:grpSp>
      <p:grpSp>
        <p:nvGrpSpPr>
          <p:cNvPr id="533" name="Group 533"/>
          <p:cNvGrpSpPr/>
          <p:nvPr/>
        </p:nvGrpSpPr>
        <p:grpSpPr>
          <a:xfrm>
            <a:off x="6084168" y="3501008"/>
            <a:ext cx="2209801" cy="838201"/>
            <a:chOff x="0" y="0"/>
            <a:chExt cx="2209800" cy="838200"/>
          </a:xfrm>
        </p:grpSpPr>
        <p:sp>
          <p:nvSpPr>
            <p:cNvPr id="531" name="Shape 531"/>
            <p:cNvSpPr/>
            <p:nvPr/>
          </p:nvSpPr>
          <p:spPr>
            <a:xfrm>
              <a:off x="0" y="0"/>
              <a:ext cx="2209800" cy="838200"/>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1750" cap="flat">
              <a:solidFill>
                <a:srgbClr val="005187"/>
              </a:solidFill>
              <a:prstDash val="solid"/>
              <a:bevel/>
            </a:ln>
            <a:effectLst/>
          </p:spPr>
          <p:txBody>
            <a:bodyPr wrap="square" lIns="0" tIns="0" rIns="0" bIns="0" numCol="1" anchor="ctr">
              <a:noAutofit/>
            </a:bodyPr>
            <a:lstStyle/>
            <a:p>
              <a:pPr lvl="0" algn="ctr"/>
            </a:p>
          </p:txBody>
        </p:sp>
        <p:sp>
          <p:nvSpPr>
            <p:cNvPr id="532" name="Shape 532"/>
            <p:cNvSpPr/>
            <p:nvPr/>
          </p:nvSpPr>
          <p:spPr>
            <a:xfrm>
              <a:off x="166657" y="252730"/>
              <a:ext cx="1876486" cy="3327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ctr">
                <a:defRPr b="1" sz="1600"/>
              </a:lvl1pPr>
            </a:lstStyle>
            <a:p>
              <a:pPr lvl="0">
                <a:defRPr b="0" sz="1800">
                  <a:solidFill>
                    <a:srgbClr val="000000"/>
                  </a:solidFill>
                </a:defRPr>
              </a:pPr>
              <a:r>
                <a:rPr b="1" sz="1600">
                  <a:solidFill>
                    <a:srgbClr val="005187"/>
                  </a:solidFill>
                </a:rPr>
                <a:t>Faith/belief in God</a:t>
              </a:r>
            </a:p>
          </p:txBody>
        </p:sp>
      </p:grpSp>
      <p:grpSp>
        <p:nvGrpSpPr>
          <p:cNvPr id="536" name="Group 536"/>
          <p:cNvGrpSpPr/>
          <p:nvPr/>
        </p:nvGrpSpPr>
        <p:grpSpPr>
          <a:xfrm>
            <a:off x="1691680" y="5229199"/>
            <a:ext cx="2808289" cy="1268413"/>
            <a:chOff x="0" y="0"/>
            <a:chExt cx="2808288" cy="1268412"/>
          </a:xfrm>
        </p:grpSpPr>
        <p:sp>
          <p:nvSpPr>
            <p:cNvPr id="534" name="Shape 534"/>
            <p:cNvSpPr/>
            <p:nvPr/>
          </p:nvSpPr>
          <p:spPr>
            <a:xfrm>
              <a:off x="-1" y="-1"/>
              <a:ext cx="2808290" cy="1268414"/>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1750" cap="flat">
              <a:solidFill>
                <a:srgbClr val="005187"/>
              </a:solidFill>
              <a:prstDash val="solid"/>
              <a:bevel/>
            </a:ln>
            <a:effectLst/>
          </p:spPr>
          <p:txBody>
            <a:bodyPr wrap="square" lIns="0" tIns="0" rIns="0" bIns="0" numCol="1" anchor="ctr">
              <a:noAutofit/>
            </a:bodyPr>
            <a:lstStyle/>
            <a:p>
              <a:pPr lvl="0" algn="ctr"/>
            </a:p>
          </p:txBody>
        </p:sp>
        <p:sp>
          <p:nvSpPr>
            <p:cNvPr id="535" name="Shape 535"/>
            <p:cNvSpPr/>
            <p:nvPr/>
          </p:nvSpPr>
          <p:spPr>
            <a:xfrm>
              <a:off x="268059" y="347185"/>
              <a:ext cx="2272170" cy="574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p>
              <a:pPr lvl="0" algn="ctr">
                <a:defRPr>
                  <a:solidFill>
                    <a:srgbClr val="000000"/>
                  </a:solidFill>
                </a:defRPr>
              </a:pPr>
              <a:r>
                <a:rPr b="1" sz="1600">
                  <a:solidFill>
                    <a:srgbClr val="005187"/>
                  </a:solidFill>
                </a:rPr>
                <a:t>Inner peace, strength, </a:t>
              </a:r>
              <a:br>
                <a:rPr b="1" sz="1600">
                  <a:solidFill>
                    <a:srgbClr val="005187"/>
                  </a:solidFill>
                </a:rPr>
              </a:br>
              <a:r>
                <a:rPr b="1" sz="1600">
                  <a:solidFill>
                    <a:srgbClr val="005187"/>
                  </a:solidFill>
                </a:rPr>
                <a:t>ability to ‘keep going’</a:t>
              </a:r>
            </a:p>
          </p:txBody>
        </p:sp>
      </p:grpSp>
      <p:grpSp>
        <p:nvGrpSpPr>
          <p:cNvPr id="539" name="Group 539"/>
          <p:cNvGrpSpPr/>
          <p:nvPr/>
        </p:nvGrpSpPr>
        <p:grpSpPr>
          <a:xfrm>
            <a:off x="6156176" y="1916832"/>
            <a:ext cx="2787031" cy="1008187"/>
            <a:chOff x="0" y="0"/>
            <a:chExt cx="2787030" cy="1008186"/>
          </a:xfrm>
        </p:grpSpPr>
        <p:sp>
          <p:nvSpPr>
            <p:cNvPr id="537" name="Shape 537"/>
            <p:cNvSpPr/>
            <p:nvPr/>
          </p:nvSpPr>
          <p:spPr>
            <a:xfrm>
              <a:off x="-1" y="-1"/>
              <a:ext cx="2787032" cy="1008188"/>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1750" cap="flat">
              <a:solidFill>
                <a:srgbClr val="005187"/>
              </a:solidFill>
              <a:prstDash val="solid"/>
              <a:bevel/>
            </a:ln>
            <a:effectLst/>
          </p:spPr>
          <p:txBody>
            <a:bodyPr wrap="square" lIns="0" tIns="0" rIns="0" bIns="0" numCol="1" anchor="ctr">
              <a:noAutofit/>
            </a:bodyPr>
            <a:lstStyle/>
            <a:p>
              <a:pPr lvl="0" algn="ctr"/>
            </a:p>
          </p:txBody>
        </p:sp>
        <p:sp>
          <p:nvSpPr>
            <p:cNvPr id="538" name="Shape 538"/>
            <p:cNvSpPr/>
            <p:nvPr/>
          </p:nvSpPr>
          <p:spPr>
            <a:xfrm>
              <a:off x="336656" y="217072"/>
              <a:ext cx="2113717" cy="574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p>
              <a:pPr lvl="0" algn="ctr">
                <a:defRPr>
                  <a:solidFill>
                    <a:srgbClr val="000000"/>
                  </a:solidFill>
                </a:defRPr>
              </a:pPr>
              <a:r>
                <a:rPr b="1" sz="1600">
                  <a:solidFill>
                    <a:srgbClr val="005187"/>
                  </a:solidFill>
                </a:rPr>
                <a:t>Religion and church/</a:t>
              </a:r>
              <a:br>
                <a:rPr b="1" sz="1600">
                  <a:solidFill>
                    <a:srgbClr val="005187"/>
                  </a:solidFill>
                </a:rPr>
              </a:br>
              <a:r>
                <a:rPr b="1" sz="1600">
                  <a:solidFill>
                    <a:srgbClr val="005187"/>
                  </a:solidFill>
                </a:rPr>
                <a:t>church attendance</a:t>
              </a:r>
            </a:p>
          </p:txBody>
        </p:sp>
      </p:grpSp>
      <p:sp>
        <p:nvSpPr>
          <p:cNvPr id="540" name="Shape 540"/>
          <p:cNvSpPr/>
          <p:nvPr/>
        </p:nvSpPr>
        <p:spPr>
          <a:xfrm>
            <a:off x="5652120" y="6396568"/>
            <a:ext cx="3465665" cy="485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lgn="r">
              <a:spcBef>
                <a:spcPts val="200"/>
              </a:spcBef>
              <a:defRPr>
                <a:solidFill>
                  <a:srgbClr val="000000"/>
                </a:solidFill>
              </a:defRPr>
            </a:pPr>
            <a:br>
              <a:rPr b="1" i="1" sz="1400">
                <a:solidFill>
                  <a:srgbClr val="005187"/>
                </a:solidFill>
              </a:rPr>
            </a:br>
            <a:r>
              <a:rPr b="1" sz="1200">
                <a:solidFill>
                  <a:srgbClr val="005187"/>
                </a:solidFill>
              </a:rPr>
              <a:t>1. Dalmida et al. 2012.</a:t>
            </a:r>
          </a:p>
        </p:txBody>
      </p:sp>
    </p:spTree>
  </p:cSld>
  <p:clrMapOvr>
    <a:masterClrMapping/>
  </p:clrMapOvr>
  <p:transition spd="med" advClick="1"/>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44" name="Shape 544"/>
          <p:cNvSpPr/>
          <p:nvPr>
            <p:ph type="title"/>
          </p:nvPr>
        </p:nvSpPr>
        <p:spPr>
          <a:xfrm>
            <a:off x="971550" y="188912"/>
            <a:ext cx="6840538" cy="1008064"/>
          </a:xfrm>
          <a:prstGeom prst="rect">
            <a:avLst/>
          </a:prstGeom>
        </p:spPr>
        <p:txBody>
          <a:bodyPr lIns="0" tIns="0" rIns="0" bIns="0">
            <a:normAutofit fontScale="100000" lnSpcReduction="0"/>
          </a:bodyPr>
          <a:lstStyle/>
          <a:p>
            <a:pPr lvl="0">
              <a:defRPr sz="1800">
                <a:solidFill>
                  <a:srgbClr val="000000"/>
                </a:solidFill>
              </a:defRPr>
            </a:pPr>
            <a:r>
              <a:rPr sz="3200">
                <a:solidFill>
                  <a:srgbClr val="005187"/>
                </a:solidFill>
              </a:rPr>
              <a:t>Spirituality and clinical outcomes</a:t>
            </a:r>
          </a:p>
        </p:txBody>
      </p:sp>
      <p:sp>
        <p:nvSpPr>
          <p:cNvPr id="545" name="Shape 545"/>
          <p:cNvSpPr/>
          <p:nvPr>
            <p:ph type="body" idx="1"/>
          </p:nvPr>
        </p:nvSpPr>
        <p:spPr>
          <a:xfrm>
            <a:off x="971549" y="1341437"/>
            <a:ext cx="7488240" cy="4967289"/>
          </a:xfrm>
          <a:prstGeom prst="rect">
            <a:avLst/>
          </a:prstGeom>
        </p:spPr>
        <p:txBody>
          <a:bodyPr lIns="0" tIns="0" rIns="0" bIns="0">
            <a:normAutofit fontScale="100000" lnSpcReduction="0"/>
          </a:bodyPr>
          <a:lstStyle/>
          <a:p>
            <a:pPr lvl="0">
              <a:defRPr sz="1800">
                <a:solidFill>
                  <a:srgbClr val="000000"/>
                </a:solidFill>
              </a:defRPr>
            </a:pPr>
            <a:r>
              <a:rPr sz="2800">
                <a:solidFill>
                  <a:srgbClr val="005187"/>
                </a:solidFill>
              </a:rPr>
              <a:t>Higher spiritual wellbeing impacts on emotional aspects of HIV and may lead to:</a:t>
            </a:r>
            <a:endParaRPr sz="2800">
              <a:solidFill>
                <a:srgbClr val="005187"/>
              </a:solidFill>
            </a:endParaRPr>
          </a:p>
          <a:p>
            <a:pPr lvl="1" marL="742950" indent="-285750">
              <a:spcBef>
                <a:spcPts val="500"/>
              </a:spcBef>
              <a:buClrTx/>
              <a:buFont typeface="Arial"/>
              <a:defRPr sz="1800">
                <a:solidFill>
                  <a:srgbClr val="000000"/>
                </a:solidFill>
              </a:defRPr>
            </a:pPr>
            <a:r>
              <a:rPr sz="2400">
                <a:solidFill>
                  <a:srgbClr val="005187"/>
                </a:solidFill>
              </a:rPr>
              <a:t>Reduced emotional distress</a:t>
            </a:r>
            <a:endParaRPr sz="2400">
              <a:solidFill>
                <a:srgbClr val="005187"/>
              </a:solidFill>
            </a:endParaRPr>
          </a:p>
          <a:p>
            <a:pPr lvl="1" marL="742950" indent="-285750">
              <a:spcBef>
                <a:spcPts val="500"/>
              </a:spcBef>
              <a:buClrTx/>
              <a:buFont typeface="Arial"/>
              <a:defRPr sz="1800">
                <a:solidFill>
                  <a:srgbClr val="000000"/>
                </a:solidFill>
              </a:defRPr>
            </a:pPr>
            <a:r>
              <a:rPr sz="2400">
                <a:solidFill>
                  <a:srgbClr val="005187"/>
                </a:solidFill>
              </a:rPr>
              <a:t>Lower rate of depression</a:t>
            </a:r>
            <a:endParaRPr sz="2400">
              <a:solidFill>
                <a:srgbClr val="005187"/>
              </a:solidFill>
            </a:endParaRPr>
          </a:p>
          <a:p>
            <a:pPr lvl="1" marL="742950" indent="-285750">
              <a:spcBef>
                <a:spcPts val="500"/>
              </a:spcBef>
              <a:buClrTx/>
              <a:buFont typeface="Arial"/>
              <a:defRPr sz="1800">
                <a:solidFill>
                  <a:srgbClr val="000000"/>
                </a:solidFill>
              </a:defRPr>
            </a:pPr>
            <a:r>
              <a:rPr sz="2400">
                <a:solidFill>
                  <a:srgbClr val="005187"/>
                </a:solidFill>
              </a:rPr>
              <a:t>Greater optimism</a:t>
            </a:r>
            <a:endParaRPr sz="2400">
              <a:solidFill>
                <a:srgbClr val="005187"/>
              </a:solidFill>
            </a:endParaRPr>
          </a:p>
          <a:p>
            <a:pPr lvl="1" marL="742950" indent="-285750">
              <a:spcBef>
                <a:spcPts val="500"/>
              </a:spcBef>
              <a:buClrTx/>
              <a:buFont typeface="Arial"/>
              <a:defRPr sz="1800">
                <a:solidFill>
                  <a:srgbClr val="000000"/>
                </a:solidFill>
              </a:defRPr>
            </a:pPr>
            <a:r>
              <a:rPr sz="2400">
                <a:solidFill>
                  <a:srgbClr val="005187"/>
                </a:solidFill>
              </a:rPr>
              <a:t>Better psychological adaptation</a:t>
            </a:r>
            <a:endParaRPr sz="2400">
              <a:solidFill>
                <a:srgbClr val="005187"/>
              </a:solidFill>
            </a:endParaRPr>
          </a:p>
          <a:p>
            <a:pPr lvl="1" marL="742950" indent="-285750">
              <a:spcBef>
                <a:spcPts val="500"/>
              </a:spcBef>
              <a:buClrTx/>
              <a:buFont typeface="Arial"/>
              <a:defRPr sz="1800">
                <a:solidFill>
                  <a:srgbClr val="000000"/>
                </a:solidFill>
              </a:defRPr>
            </a:pPr>
            <a:r>
              <a:rPr sz="2400">
                <a:solidFill>
                  <a:srgbClr val="005187"/>
                </a:solidFill>
              </a:rPr>
              <a:t>Greater preservation of CD4 cells</a:t>
            </a:r>
            <a:endParaRPr sz="2400">
              <a:solidFill>
                <a:srgbClr val="005187"/>
              </a:solidFill>
            </a:endParaRPr>
          </a:p>
          <a:p>
            <a:pPr lvl="1" marL="742950" indent="-285750">
              <a:spcBef>
                <a:spcPts val="500"/>
              </a:spcBef>
              <a:buClrTx/>
              <a:buFont typeface="Arial"/>
              <a:defRPr sz="1800">
                <a:solidFill>
                  <a:srgbClr val="000000"/>
                </a:solidFill>
              </a:defRPr>
            </a:pPr>
            <a:r>
              <a:rPr sz="2400">
                <a:solidFill>
                  <a:srgbClr val="005187"/>
                </a:solidFill>
              </a:rPr>
              <a:t>Better control of viral load</a:t>
            </a:r>
          </a:p>
        </p:txBody>
      </p:sp>
      <p:sp>
        <p:nvSpPr>
          <p:cNvPr id="546" name="Shape 546"/>
          <p:cNvSpPr/>
          <p:nvPr/>
        </p:nvSpPr>
        <p:spPr>
          <a:xfrm>
            <a:off x="4402785" y="6585404"/>
            <a:ext cx="4714876" cy="269241"/>
          </a:xfrm>
          <a:prstGeom prst="rect">
            <a:avLst/>
          </a:prstGeom>
          <a:ln w="12700">
            <a:miter lim="400000"/>
          </a:ln>
          <a:effectLst>
            <a:outerShdw sx="100000" sy="100000" kx="0" ky="0" algn="b" rotWithShape="0" blurRad="12700" dist="17961" dir="2700000">
              <a:srgbClr val="976761"/>
            </a:outerShdw>
          </a:effectLst>
          <a:extLst>
            <a:ext uri="{C572A759-6A51-4108-AA02-DFA0A04FC94B}">
              <ma14:wrappingTextBoxFlag xmlns:ma14="http://schemas.microsoft.com/office/mac/drawingml/2011/main" val="1"/>
            </a:ext>
          </a:extLst>
        </p:spPr>
        <p:txBody>
          <a:bodyPr lIns="0" tIns="0" rIns="0" bIns="0">
            <a:spAutoFit/>
          </a:bodyPr>
          <a:lstStyle>
            <a:lvl1pPr algn="r">
              <a:defRPr b="1" sz="1200"/>
            </a:lvl1pPr>
          </a:lstStyle>
          <a:p>
            <a:pPr lvl="0">
              <a:defRPr b="0" sz="1800">
                <a:solidFill>
                  <a:srgbClr val="000000"/>
                </a:solidFill>
              </a:defRPr>
            </a:pPr>
            <a:r>
              <a:rPr b="1" sz="1200">
                <a:solidFill>
                  <a:srgbClr val="005187"/>
                </a:solidFill>
              </a:rPr>
              <a:t>Maman et al. 2009.</a:t>
            </a:r>
          </a:p>
        </p:txBody>
      </p:sp>
    </p:spTree>
  </p:cSld>
  <p:clrMapOvr>
    <a:masterClrMapping/>
  </p:clrMapOvr>
  <p:transition spd="med" advClick="1"/>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50" name="Shape 550"/>
          <p:cNvSpPr/>
          <p:nvPr>
            <p:ph type="title"/>
          </p:nvPr>
        </p:nvSpPr>
        <p:spPr>
          <a:xfrm>
            <a:off x="971550" y="188912"/>
            <a:ext cx="6840538" cy="1008064"/>
          </a:xfrm>
          <a:prstGeom prst="rect">
            <a:avLst/>
          </a:prstGeom>
        </p:spPr>
        <p:txBody>
          <a:bodyPr lIns="0" tIns="0" rIns="0" bIns="0">
            <a:normAutofit fontScale="100000" lnSpcReduction="0"/>
          </a:bodyPr>
          <a:lstStyle>
            <a:lvl1pPr defTabSz="832104">
              <a:defRPr sz="2912"/>
            </a:lvl1pPr>
          </a:lstStyle>
          <a:p>
            <a:pPr lvl="0">
              <a:defRPr sz="1800">
                <a:solidFill>
                  <a:srgbClr val="000000"/>
                </a:solidFill>
              </a:defRPr>
            </a:pPr>
            <a:r>
              <a:rPr sz="2912">
                <a:solidFill>
                  <a:srgbClr val="005187"/>
                </a:solidFill>
              </a:rPr>
              <a:t>HIV therapy impacts on the mind and body</a:t>
            </a:r>
          </a:p>
        </p:txBody>
      </p:sp>
      <p:sp>
        <p:nvSpPr>
          <p:cNvPr id="551" name="Shape 551"/>
          <p:cNvSpPr/>
          <p:nvPr>
            <p:ph type="body" idx="1"/>
          </p:nvPr>
        </p:nvSpPr>
        <p:spPr>
          <a:xfrm>
            <a:off x="971549" y="1341437"/>
            <a:ext cx="7488240" cy="4967289"/>
          </a:xfrm>
          <a:prstGeom prst="rect">
            <a:avLst/>
          </a:prstGeom>
        </p:spPr>
        <p:txBody>
          <a:bodyPr lIns="0" tIns="0" rIns="0" bIns="0">
            <a:normAutofit fontScale="100000" lnSpcReduction="0"/>
          </a:bodyPr>
          <a:lstStyle/>
          <a:p>
            <a:pPr lvl="0">
              <a:defRPr sz="1800">
                <a:solidFill>
                  <a:srgbClr val="000000"/>
                </a:solidFill>
              </a:defRPr>
            </a:pPr>
            <a:r>
              <a:rPr sz="2800">
                <a:solidFill>
                  <a:srgbClr val="005187"/>
                </a:solidFill>
              </a:rPr>
              <a:t>Mind</a:t>
            </a:r>
            <a:endParaRPr sz="2800">
              <a:solidFill>
                <a:srgbClr val="005187"/>
              </a:solidFill>
            </a:endParaRPr>
          </a:p>
          <a:p>
            <a:pPr lvl="1" marL="742950" indent="-285750">
              <a:spcBef>
                <a:spcPts val="500"/>
              </a:spcBef>
              <a:buClrTx/>
              <a:buFont typeface="Arial"/>
              <a:defRPr sz="1800">
                <a:solidFill>
                  <a:srgbClr val="000000"/>
                </a:solidFill>
              </a:defRPr>
            </a:pPr>
            <a:r>
              <a:rPr sz="2400">
                <a:solidFill>
                  <a:srgbClr val="005187"/>
                </a:solidFill>
              </a:rPr>
              <a:t>Potential benefits of antiretroviral therapy on mental and emotional wellbeing</a:t>
            </a:r>
            <a:endParaRPr sz="2400">
              <a:solidFill>
                <a:srgbClr val="005187"/>
              </a:solidFill>
            </a:endParaRPr>
          </a:p>
          <a:p>
            <a:pPr lvl="0">
              <a:defRPr sz="1800">
                <a:solidFill>
                  <a:srgbClr val="000000"/>
                </a:solidFill>
              </a:defRPr>
            </a:pPr>
            <a:endParaRPr sz="2400">
              <a:solidFill>
                <a:srgbClr val="005187"/>
              </a:solidFill>
            </a:endParaRPr>
          </a:p>
          <a:p>
            <a:pPr lvl="0">
              <a:defRPr sz="1800">
                <a:solidFill>
                  <a:srgbClr val="000000"/>
                </a:solidFill>
              </a:defRPr>
            </a:pPr>
            <a:r>
              <a:rPr sz="2800">
                <a:solidFill>
                  <a:srgbClr val="005187"/>
                </a:solidFill>
              </a:rPr>
              <a:t>Body</a:t>
            </a:r>
            <a:endParaRPr sz="2800">
              <a:solidFill>
                <a:srgbClr val="005187"/>
              </a:solidFill>
            </a:endParaRPr>
          </a:p>
          <a:p>
            <a:pPr lvl="1" marL="742950" indent="-285750">
              <a:spcBef>
                <a:spcPts val="500"/>
              </a:spcBef>
              <a:buClrTx/>
              <a:buFont typeface="Arial"/>
              <a:defRPr sz="1800">
                <a:solidFill>
                  <a:srgbClr val="000000"/>
                </a:solidFill>
              </a:defRPr>
            </a:pPr>
            <a:r>
              <a:rPr sz="2400">
                <a:solidFill>
                  <a:srgbClr val="005187"/>
                </a:solidFill>
              </a:rPr>
              <a:t>Potential beneficial effects of antiretroviral therapy on physical wellbeing and visible symptoms of HIV</a:t>
            </a:r>
          </a:p>
        </p:txBody>
      </p:sp>
      <p:sp>
        <p:nvSpPr>
          <p:cNvPr id="552" name="Shape 552"/>
          <p:cNvSpPr/>
          <p:nvPr/>
        </p:nvSpPr>
        <p:spPr>
          <a:xfrm>
            <a:off x="4572000" y="6394327"/>
            <a:ext cx="4537075" cy="485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lgn="r">
              <a:spcBef>
                <a:spcPts val="200"/>
              </a:spcBef>
              <a:defRPr>
                <a:solidFill>
                  <a:srgbClr val="000000"/>
                </a:solidFill>
              </a:defRPr>
            </a:pPr>
            <a:br>
              <a:rPr b="1" i="1" sz="1400">
                <a:solidFill>
                  <a:srgbClr val="005187"/>
                </a:solidFill>
              </a:rPr>
            </a:br>
            <a:r>
              <a:rPr b="1" sz="1200">
                <a:solidFill>
                  <a:srgbClr val="005187"/>
                </a:solidFill>
              </a:rPr>
              <a:t>Ickovics et al. 2009.</a:t>
            </a:r>
          </a:p>
        </p:txBody>
      </p:sp>
    </p:spTree>
  </p:cSld>
  <p:clrMapOvr>
    <a:masterClrMapping/>
  </p:clrMapOvr>
  <p:transition spd="med" advClick="1"/>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56" name="Shape 556"/>
          <p:cNvSpPr/>
          <p:nvPr>
            <p:ph type="title"/>
          </p:nvPr>
        </p:nvSpPr>
        <p:spPr>
          <a:xfrm>
            <a:off x="971550" y="188912"/>
            <a:ext cx="6840538" cy="1008064"/>
          </a:xfrm>
          <a:prstGeom prst="rect">
            <a:avLst/>
          </a:prstGeom>
        </p:spPr>
        <p:txBody>
          <a:bodyPr lIns="0" tIns="0" rIns="0" bIns="0">
            <a:normAutofit fontScale="100000" lnSpcReduction="0"/>
          </a:bodyPr>
          <a:lstStyle/>
          <a:p>
            <a:pPr lvl="0">
              <a:defRPr sz="1800">
                <a:solidFill>
                  <a:srgbClr val="000000"/>
                </a:solidFill>
              </a:defRPr>
            </a:pPr>
            <a:r>
              <a:rPr sz="3200">
                <a:solidFill>
                  <a:srgbClr val="005187"/>
                </a:solidFill>
              </a:rPr>
              <a:t>Effect of spirituality on adherence</a:t>
            </a:r>
          </a:p>
        </p:txBody>
      </p:sp>
      <p:sp>
        <p:nvSpPr>
          <p:cNvPr id="557" name="Shape 557"/>
          <p:cNvSpPr/>
          <p:nvPr>
            <p:ph type="body" idx="1"/>
          </p:nvPr>
        </p:nvSpPr>
        <p:spPr>
          <a:xfrm>
            <a:off x="971549" y="1341437"/>
            <a:ext cx="7488240" cy="4967289"/>
          </a:xfrm>
          <a:prstGeom prst="rect">
            <a:avLst/>
          </a:prstGeom>
        </p:spPr>
        <p:txBody>
          <a:bodyPr lIns="0" tIns="0" rIns="0" bIns="0">
            <a:normAutofit fontScale="100000" lnSpcReduction="0"/>
          </a:bodyPr>
          <a:lstStyle/>
          <a:p>
            <a:pPr lvl="0">
              <a:lnSpc>
                <a:spcPct val="90000"/>
              </a:lnSpc>
              <a:defRPr sz="1800">
                <a:solidFill>
                  <a:srgbClr val="000000"/>
                </a:solidFill>
              </a:defRPr>
            </a:pPr>
            <a:r>
              <a:rPr sz="2800">
                <a:solidFill>
                  <a:srgbClr val="005187"/>
                </a:solidFill>
              </a:rPr>
              <a:t>Spiritual/mind–body beliefs are related to treatment decision-making and adherence in people living with HIV</a:t>
            </a:r>
            <a:endParaRPr sz="2800">
              <a:solidFill>
                <a:srgbClr val="005187"/>
              </a:solidFill>
            </a:endParaRPr>
          </a:p>
          <a:p>
            <a:pPr lvl="1" marL="742950" indent="-285750">
              <a:lnSpc>
                <a:spcPct val="90000"/>
              </a:lnSpc>
              <a:spcBef>
                <a:spcPts val="500"/>
              </a:spcBef>
              <a:buClrTx/>
              <a:buFont typeface="Arial"/>
              <a:defRPr sz="1800">
                <a:solidFill>
                  <a:srgbClr val="000000"/>
                </a:solidFill>
              </a:defRPr>
            </a:pPr>
            <a:r>
              <a:rPr sz="2400">
                <a:solidFill>
                  <a:srgbClr val="005187"/>
                </a:solidFill>
              </a:rPr>
              <a:t>Can act as both barriers and motivators</a:t>
            </a:r>
            <a:endParaRPr sz="2400">
              <a:solidFill>
                <a:srgbClr val="005187"/>
              </a:solidFill>
            </a:endParaRPr>
          </a:p>
          <a:p>
            <a:pPr lvl="1" marL="742950" indent="-285750">
              <a:lnSpc>
                <a:spcPct val="90000"/>
              </a:lnSpc>
              <a:spcBef>
                <a:spcPts val="500"/>
              </a:spcBef>
              <a:buClrTx/>
              <a:buFont typeface="Arial"/>
              <a:defRPr sz="1800">
                <a:solidFill>
                  <a:srgbClr val="000000"/>
                </a:solidFill>
              </a:defRPr>
            </a:pPr>
            <a:endParaRPr sz="2400">
              <a:solidFill>
                <a:srgbClr val="005187"/>
              </a:solidFill>
            </a:endParaRPr>
          </a:p>
          <a:p>
            <a:pPr lvl="0">
              <a:lnSpc>
                <a:spcPct val="90000"/>
              </a:lnSpc>
              <a:defRPr sz="1800">
                <a:solidFill>
                  <a:srgbClr val="000000"/>
                </a:solidFill>
              </a:defRPr>
            </a:pPr>
            <a:r>
              <a:rPr sz="2800">
                <a:solidFill>
                  <a:srgbClr val="005187"/>
                </a:solidFill>
              </a:rPr>
              <a:t>Mind-body beliefs may result in enhanced adherence</a:t>
            </a:r>
            <a:endParaRPr sz="2800">
              <a:solidFill>
                <a:srgbClr val="005187"/>
              </a:solidFill>
            </a:endParaRPr>
          </a:p>
          <a:p>
            <a:pPr lvl="0">
              <a:lnSpc>
                <a:spcPct val="90000"/>
              </a:lnSpc>
              <a:defRPr sz="1800">
                <a:solidFill>
                  <a:srgbClr val="000000"/>
                </a:solidFill>
              </a:defRPr>
            </a:pPr>
            <a:endParaRPr sz="2800">
              <a:solidFill>
                <a:srgbClr val="005187"/>
              </a:solidFill>
            </a:endParaRPr>
          </a:p>
          <a:p>
            <a:pPr lvl="0">
              <a:lnSpc>
                <a:spcPct val="90000"/>
              </a:lnSpc>
              <a:defRPr sz="1800">
                <a:solidFill>
                  <a:srgbClr val="000000"/>
                </a:solidFill>
              </a:defRPr>
            </a:pPr>
            <a:r>
              <a:rPr sz="2800">
                <a:solidFill>
                  <a:srgbClr val="005187"/>
                </a:solidFill>
              </a:rPr>
              <a:t>Those believing that health is controlled by a ‘higher power’ were more likely to refuse antiretroviral therapy</a:t>
            </a:r>
          </a:p>
        </p:txBody>
      </p:sp>
      <p:sp>
        <p:nvSpPr>
          <p:cNvPr id="558" name="Shape 558"/>
          <p:cNvSpPr/>
          <p:nvPr/>
        </p:nvSpPr>
        <p:spPr>
          <a:xfrm>
            <a:off x="4572000" y="6393238"/>
            <a:ext cx="4537075" cy="485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lgn="r">
              <a:spcBef>
                <a:spcPts val="200"/>
              </a:spcBef>
              <a:defRPr>
                <a:solidFill>
                  <a:srgbClr val="000000"/>
                </a:solidFill>
              </a:defRPr>
            </a:pPr>
            <a:br>
              <a:rPr b="1" i="1" sz="1400">
                <a:solidFill>
                  <a:srgbClr val="005187"/>
                </a:solidFill>
              </a:rPr>
            </a:br>
            <a:r>
              <a:rPr b="1" sz="1200">
                <a:solidFill>
                  <a:srgbClr val="005187"/>
                </a:solidFill>
              </a:rPr>
              <a:t>Kremer et al. 2009.</a:t>
            </a:r>
          </a:p>
        </p:txBody>
      </p:sp>
    </p:spTree>
  </p:cSld>
  <p:clrMapOvr>
    <a:masterClrMapping/>
  </p:clrMapOvr>
  <p:transition spd="med" advClick="1"/>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62" name="Shape 562"/>
          <p:cNvSpPr/>
          <p:nvPr>
            <p:ph type="title"/>
          </p:nvPr>
        </p:nvSpPr>
        <p:spPr>
          <a:xfrm>
            <a:off x="971550" y="188912"/>
            <a:ext cx="6840538" cy="1008064"/>
          </a:xfrm>
          <a:prstGeom prst="rect">
            <a:avLst/>
          </a:prstGeom>
        </p:spPr>
        <p:txBody>
          <a:bodyPr lIns="0" tIns="0" rIns="0" bIns="0">
            <a:normAutofit fontScale="100000" lnSpcReduction="0"/>
          </a:bodyPr>
          <a:lstStyle/>
          <a:p>
            <a:pPr lvl="0">
              <a:defRPr sz="1800">
                <a:solidFill>
                  <a:srgbClr val="000000"/>
                </a:solidFill>
              </a:defRPr>
            </a:pPr>
            <a:r>
              <a:rPr sz="3200">
                <a:solidFill>
                  <a:srgbClr val="005187"/>
                </a:solidFill>
              </a:rPr>
              <a:t>Mindfulness and meditation in HIV</a:t>
            </a:r>
          </a:p>
        </p:txBody>
      </p:sp>
      <p:sp>
        <p:nvSpPr>
          <p:cNvPr id="563" name="Shape 563"/>
          <p:cNvSpPr/>
          <p:nvPr>
            <p:ph type="body" idx="1"/>
          </p:nvPr>
        </p:nvSpPr>
        <p:spPr>
          <a:xfrm>
            <a:off x="971549" y="1341437"/>
            <a:ext cx="7488240" cy="4967289"/>
          </a:xfrm>
          <a:prstGeom prst="rect">
            <a:avLst/>
          </a:prstGeom>
        </p:spPr>
        <p:txBody>
          <a:bodyPr lIns="0" tIns="0" rIns="0" bIns="0">
            <a:normAutofit fontScale="100000" lnSpcReduction="0"/>
          </a:bodyPr>
          <a:lstStyle/>
          <a:p>
            <a:pPr lvl="0">
              <a:defRPr sz="1800">
                <a:solidFill>
                  <a:srgbClr val="000000"/>
                </a:solidFill>
              </a:defRPr>
            </a:pPr>
            <a:r>
              <a:rPr sz="2800">
                <a:solidFill>
                  <a:srgbClr val="005187"/>
                </a:solidFill>
              </a:rPr>
              <a:t>Mindfulness-Based Stress Reduction uses mindfulness and meditation techniques to reduce and alleviate stress</a:t>
            </a:r>
            <a:r>
              <a:rPr baseline="30000" sz="2800">
                <a:solidFill>
                  <a:srgbClr val="005187"/>
                </a:solidFill>
              </a:rPr>
              <a:t>1</a:t>
            </a:r>
            <a:endParaRPr baseline="30000" sz="2800">
              <a:solidFill>
                <a:srgbClr val="005187"/>
              </a:solidFill>
            </a:endParaRPr>
          </a:p>
          <a:p>
            <a:pPr lvl="0">
              <a:defRPr sz="1800">
                <a:solidFill>
                  <a:srgbClr val="000000"/>
                </a:solidFill>
              </a:defRPr>
            </a:pPr>
            <a:endParaRPr baseline="30000" sz="2800">
              <a:solidFill>
                <a:srgbClr val="005187"/>
              </a:solidFill>
            </a:endParaRPr>
          </a:p>
          <a:p>
            <a:pPr lvl="0">
              <a:defRPr sz="1800">
                <a:solidFill>
                  <a:srgbClr val="000000"/>
                </a:solidFill>
              </a:defRPr>
            </a:pPr>
            <a:r>
              <a:rPr sz="2800">
                <a:solidFill>
                  <a:srgbClr val="005187"/>
                </a:solidFill>
              </a:rPr>
              <a:t>Considered useful in the management of chronic conditions</a:t>
            </a:r>
            <a:r>
              <a:rPr baseline="30000" sz="2800">
                <a:solidFill>
                  <a:srgbClr val="005187"/>
                </a:solidFill>
              </a:rPr>
              <a:t>1</a:t>
            </a:r>
            <a:endParaRPr baseline="30000" sz="2800">
              <a:solidFill>
                <a:srgbClr val="005187"/>
              </a:solidFill>
            </a:endParaRPr>
          </a:p>
          <a:p>
            <a:pPr lvl="1" marL="742950" indent="-285750">
              <a:spcBef>
                <a:spcPts val="500"/>
              </a:spcBef>
              <a:buClrTx/>
              <a:buFont typeface="Arial"/>
              <a:defRPr sz="1800">
                <a:solidFill>
                  <a:srgbClr val="000000"/>
                </a:solidFill>
              </a:defRPr>
            </a:pPr>
            <a:r>
              <a:rPr sz="2400">
                <a:solidFill>
                  <a:srgbClr val="005187"/>
                </a:solidFill>
              </a:rPr>
              <a:t>May help reduce any potential stress linked with HIV treatment-related side effects</a:t>
            </a:r>
            <a:endParaRPr sz="2400">
              <a:solidFill>
                <a:srgbClr val="005187"/>
              </a:solidFill>
            </a:endParaRPr>
          </a:p>
          <a:p>
            <a:pPr lvl="1" marL="742950" indent="-285750">
              <a:spcBef>
                <a:spcPts val="500"/>
              </a:spcBef>
              <a:buClrTx/>
              <a:buFont typeface="Arial"/>
              <a:defRPr sz="1800">
                <a:solidFill>
                  <a:srgbClr val="000000"/>
                </a:solidFill>
              </a:defRPr>
            </a:pPr>
            <a:r>
              <a:rPr sz="2400">
                <a:solidFill>
                  <a:srgbClr val="005187"/>
                </a:solidFill>
              </a:rPr>
              <a:t>Ask your doctor for details on how you can find out more about these techniques</a:t>
            </a:r>
          </a:p>
        </p:txBody>
      </p:sp>
      <p:sp>
        <p:nvSpPr>
          <p:cNvPr id="564" name="Shape 564"/>
          <p:cNvSpPr/>
          <p:nvPr/>
        </p:nvSpPr>
        <p:spPr>
          <a:xfrm>
            <a:off x="4572000" y="6393238"/>
            <a:ext cx="4537075" cy="485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lgn="r">
              <a:spcBef>
                <a:spcPts val="200"/>
              </a:spcBef>
              <a:defRPr>
                <a:solidFill>
                  <a:srgbClr val="000000"/>
                </a:solidFill>
              </a:defRPr>
            </a:pPr>
            <a:br>
              <a:rPr b="1" i="1" sz="1400">
                <a:solidFill>
                  <a:srgbClr val="005187"/>
                </a:solidFill>
              </a:rPr>
            </a:br>
            <a:r>
              <a:rPr b="1" sz="1200">
                <a:solidFill>
                  <a:srgbClr val="005187"/>
                </a:solidFill>
              </a:rPr>
              <a:t>Niazi &amp; Niaki. 2011.</a:t>
            </a:r>
          </a:p>
        </p:txBody>
      </p:sp>
    </p:spTree>
  </p:cSld>
  <p:clrMapOvr>
    <a:masterClrMapping/>
  </p:clrMapOvr>
  <p:transition spd="med" advClick="1"/>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68" name="Shape 568"/>
          <p:cNvSpPr/>
          <p:nvPr>
            <p:ph type="title" idx="4294967295"/>
          </p:nvPr>
        </p:nvSpPr>
        <p:spPr>
          <a:xfrm>
            <a:off x="1691680" y="2708275"/>
            <a:ext cx="6480721" cy="1470025"/>
          </a:xfrm>
          <a:prstGeom prst="rect">
            <a:avLst/>
          </a:prstGeom>
        </p:spPr>
        <p:txBody>
          <a:bodyPr lIns="0" tIns="0" rIns="0" bIns="0">
            <a:normAutofit fontScale="100000" lnSpcReduction="0"/>
          </a:bodyPr>
          <a:lstStyle>
            <a:lvl1pPr algn="ctr" defTabSz="731520">
              <a:defRPr b="1" sz="3520"/>
            </a:lvl1pPr>
          </a:lstStyle>
          <a:p>
            <a:pPr lvl="0">
              <a:defRPr b="0" sz="1800">
                <a:solidFill>
                  <a:srgbClr val="000000"/>
                </a:solidFill>
              </a:defRPr>
            </a:pPr>
            <a:r>
              <a:rPr b="1" sz="3520">
                <a:solidFill>
                  <a:srgbClr val="005187"/>
                </a:solidFill>
              </a:rPr>
              <a:t>Engaging with faith leaders and faith-based organisations</a:t>
            </a:r>
          </a:p>
        </p:txBody>
      </p:sp>
      <p:sp>
        <p:nvSpPr>
          <p:cNvPr id="569" name="Shape 569"/>
          <p:cNvSpPr/>
          <p:nvPr/>
        </p:nvSpPr>
        <p:spPr>
          <a:xfrm>
            <a:off x="5415779" y="6451600"/>
            <a:ext cx="3702051" cy="3962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lgn="r">
              <a:spcBef>
                <a:spcPts val="600"/>
              </a:spcBef>
              <a:defRPr>
                <a:solidFill>
                  <a:srgbClr val="000000"/>
                </a:solidFill>
              </a:defRPr>
            </a:pPr>
            <a:r>
              <a:rPr sz="1000">
                <a:solidFill>
                  <a:srgbClr val="005187"/>
                </a:solidFill>
                <a:latin typeface="HelveticaNeueLT Std Med"/>
                <a:ea typeface="HelveticaNeueLT Std Med"/>
                <a:cs typeface="HelveticaNeueLT Std Med"/>
                <a:sym typeface="HelveticaNeueLT Std Med"/>
              </a:rPr>
              <a:t>Women for Positive Action is an educational programme </a:t>
            </a:r>
            <a:br>
              <a:rPr sz="1000">
                <a:solidFill>
                  <a:srgbClr val="005187"/>
                </a:solidFill>
                <a:latin typeface="HelveticaNeueLT Std Med"/>
                <a:ea typeface="HelveticaNeueLT Std Med"/>
                <a:cs typeface="HelveticaNeueLT Std Med"/>
                <a:sym typeface="HelveticaNeueLT Std Med"/>
              </a:rPr>
            </a:br>
            <a:r>
              <a:rPr sz="1000">
                <a:solidFill>
                  <a:srgbClr val="005187"/>
                </a:solidFill>
                <a:latin typeface="HelveticaNeueLT Std Med"/>
                <a:ea typeface="HelveticaNeueLT Std Med"/>
                <a:cs typeface="HelveticaNeueLT Std Med"/>
                <a:sym typeface="HelveticaNeueLT Std Med"/>
              </a:rPr>
              <a:t>funded and initiated by AbbVie</a:t>
            </a:r>
          </a:p>
        </p:txBody>
      </p:sp>
    </p:spTree>
  </p:cSld>
  <p:clrMapOvr>
    <a:masterClrMapping/>
  </p:clrMapOvr>
  <p:transition spd="med" advClick="1"/>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71" name="Shape 571"/>
          <p:cNvSpPr/>
          <p:nvPr>
            <p:ph type="title"/>
          </p:nvPr>
        </p:nvSpPr>
        <p:spPr>
          <a:xfrm>
            <a:off x="971550" y="188912"/>
            <a:ext cx="6840538" cy="1008064"/>
          </a:xfrm>
          <a:prstGeom prst="rect">
            <a:avLst/>
          </a:prstGeom>
        </p:spPr>
        <p:txBody>
          <a:bodyPr lIns="0" tIns="0" rIns="0" bIns="0">
            <a:normAutofit fontScale="100000" lnSpcReduction="0"/>
          </a:bodyPr>
          <a:lstStyle>
            <a:lvl1pPr defTabSz="896111">
              <a:defRPr sz="3136"/>
            </a:lvl1pPr>
          </a:lstStyle>
          <a:p>
            <a:pPr lvl="0">
              <a:defRPr sz="1800">
                <a:solidFill>
                  <a:srgbClr val="000000"/>
                </a:solidFill>
              </a:defRPr>
            </a:pPr>
            <a:r>
              <a:rPr sz="3136">
                <a:solidFill>
                  <a:srgbClr val="005187"/>
                </a:solidFill>
              </a:rPr>
              <a:t>Benefits of engaging with faith leaders</a:t>
            </a:r>
          </a:p>
        </p:txBody>
      </p:sp>
      <p:sp>
        <p:nvSpPr>
          <p:cNvPr id="572" name="Shape 572"/>
          <p:cNvSpPr/>
          <p:nvPr>
            <p:ph type="body" idx="1"/>
          </p:nvPr>
        </p:nvSpPr>
        <p:spPr>
          <a:xfrm>
            <a:off x="971549" y="1341437"/>
            <a:ext cx="7488240" cy="4967289"/>
          </a:xfrm>
          <a:prstGeom prst="rect">
            <a:avLst/>
          </a:prstGeom>
        </p:spPr>
        <p:txBody>
          <a:bodyPr lIns="0" tIns="0" rIns="0" bIns="0">
            <a:normAutofit fontScale="100000" lnSpcReduction="0"/>
          </a:bodyPr>
          <a:lstStyle/>
          <a:p>
            <a:pPr lvl="0">
              <a:defRPr sz="1800">
                <a:solidFill>
                  <a:srgbClr val="000000"/>
                </a:solidFill>
              </a:defRPr>
            </a:pPr>
            <a:r>
              <a:rPr sz="2800">
                <a:solidFill>
                  <a:srgbClr val="005187"/>
                </a:solidFill>
              </a:rPr>
              <a:t>There are many organisations that take a faith-based approach to HIV </a:t>
            </a:r>
            <a:endParaRPr sz="2800">
              <a:solidFill>
                <a:srgbClr val="005187"/>
              </a:solidFill>
            </a:endParaRPr>
          </a:p>
          <a:p>
            <a:pPr lvl="0">
              <a:defRPr sz="1800">
                <a:solidFill>
                  <a:srgbClr val="000000"/>
                </a:solidFill>
              </a:defRPr>
            </a:pPr>
            <a:r>
              <a:rPr sz="2800">
                <a:solidFill>
                  <a:srgbClr val="005187"/>
                </a:solidFill>
              </a:rPr>
              <a:t>Many of these have projects and resources aimed to educate faith leaders and to help them:</a:t>
            </a:r>
            <a:endParaRPr sz="2800">
              <a:solidFill>
                <a:srgbClr val="005187"/>
              </a:solidFill>
            </a:endParaRPr>
          </a:p>
          <a:p>
            <a:pPr lvl="1" marL="742950" indent="-285750">
              <a:spcBef>
                <a:spcPts val="500"/>
              </a:spcBef>
              <a:buClrTx/>
              <a:buFont typeface="Arial"/>
              <a:defRPr sz="1800">
                <a:solidFill>
                  <a:srgbClr val="000000"/>
                </a:solidFill>
              </a:defRPr>
            </a:pPr>
            <a:r>
              <a:rPr sz="2400">
                <a:solidFill>
                  <a:srgbClr val="005187"/>
                </a:solidFill>
              </a:rPr>
              <a:t>Support members of their congregation living with HIV</a:t>
            </a:r>
            <a:endParaRPr sz="2400">
              <a:solidFill>
                <a:srgbClr val="005187"/>
              </a:solidFill>
            </a:endParaRPr>
          </a:p>
          <a:p>
            <a:pPr lvl="1" marL="742950" indent="-285750">
              <a:spcBef>
                <a:spcPts val="500"/>
              </a:spcBef>
              <a:buClrTx/>
              <a:buFont typeface="Arial"/>
              <a:defRPr sz="1800">
                <a:solidFill>
                  <a:srgbClr val="000000"/>
                </a:solidFill>
              </a:defRPr>
            </a:pPr>
            <a:r>
              <a:rPr sz="2400">
                <a:solidFill>
                  <a:srgbClr val="005187"/>
                </a:solidFill>
              </a:rPr>
              <a:t>Educate the community and therefore reduce stigma against people living with HIV</a:t>
            </a:r>
            <a:endParaRPr sz="2400">
              <a:solidFill>
                <a:srgbClr val="005187"/>
              </a:solidFill>
            </a:endParaRPr>
          </a:p>
          <a:p>
            <a:pPr lvl="1" marL="742950" indent="-285750">
              <a:spcBef>
                <a:spcPts val="500"/>
              </a:spcBef>
              <a:buClrTx/>
              <a:buFont typeface="Arial"/>
              <a:defRPr sz="1800">
                <a:solidFill>
                  <a:srgbClr val="000000"/>
                </a:solidFill>
              </a:defRPr>
            </a:pPr>
            <a:r>
              <a:rPr sz="2400">
                <a:solidFill>
                  <a:srgbClr val="005187"/>
                </a:solidFill>
              </a:rPr>
              <a:t>Elicit meaningful discussions during services</a:t>
            </a:r>
            <a:endParaRPr sz="2400">
              <a:solidFill>
                <a:srgbClr val="005187"/>
              </a:solidFill>
            </a:endParaRPr>
          </a:p>
          <a:p>
            <a:pPr lvl="1" marL="742950" indent="-285750">
              <a:spcBef>
                <a:spcPts val="500"/>
              </a:spcBef>
              <a:buClrTx/>
              <a:buFont typeface="Arial"/>
              <a:defRPr sz="1800">
                <a:solidFill>
                  <a:srgbClr val="000000"/>
                </a:solidFill>
              </a:defRPr>
            </a:pPr>
            <a:r>
              <a:rPr sz="2400">
                <a:solidFill>
                  <a:srgbClr val="005187"/>
                </a:solidFill>
              </a:rPr>
              <a:t>Encourage openness among their congregation</a:t>
            </a:r>
          </a:p>
        </p:txBody>
      </p:sp>
    </p:spTree>
  </p:cSld>
  <p:clrMapOvr>
    <a:masterClrMapping/>
  </p:clrMapOvr>
  <p:transition spd="med" advClick="1"/>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74" name="Shape 574"/>
          <p:cNvSpPr/>
          <p:nvPr>
            <p:ph type="title"/>
          </p:nvPr>
        </p:nvSpPr>
        <p:spPr>
          <a:xfrm>
            <a:off x="971550" y="188912"/>
            <a:ext cx="6840538" cy="1008064"/>
          </a:xfrm>
          <a:prstGeom prst="rect">
            <a:avLst/>
          </a:prstGeom>
        </p:spPr>
        <p:txBody>
          <a:bodyPr lIns="0" tIns="0" rIns="0" bIns="0">
            <a:normAutofit fontScale="100000" lnSpcReduction="0"/>
          </a:bodyPr>
          <a:lstStyle/>
          <a:p>
            <a:pPr lvl="0">
              <a:defRPr sz="1800">
                <a:solidFill>
                  <a:srgbClr val="000000"/>
                </a:solidFill>
              </a:defRPr>
            </a:pPr>
            <a:r>
              <a:rPr sz="3200">
                <a:solidFill>
                  <a:srgbClr val="005187"/>
                </a:solidFill>
              </a:rPr>
              <a:t>HIV and religion/belief initiatives</a:t>
            </a:r>
          </a:p>
        </p:txBody>
      </p:sp>
      <p:grpSp>
        <p:nvGrpSpPr>
          <p:cNvPr id="604" name="Group 604"/>
          <p:cNvGrpSpPr/>
          <p:nvPr/>
        </p:nvGrpSpPr>
        <p:grpSpPr>
          <a:xfrm>
            <a:off x="0" y="1052735"/>
            <a:ext cx="9144001" cy="5805265"/>
            <a:chOff x="0" y="0"/>
            <a:chExt cx="9144000" cy="5805264"/>
          </a:xfrm>
        </p:grpSpPr>
        <p:sp>
          <p:nvSpPr>
            <p:cNvPr id="575" name="Shape 575"/>
            <p:cNvSpPr/>
            <p:nvPr/>
          </p:nvSpPr>
          <p:spPr>
            <a:xfrm>
              <a:off x="0" y="23588"/>
              <a:ext cx="9144000" cy="5781676"/>
            </a:xfrm>
            <a:prstGeom prst="rect">
              <a:avLst/>
            </a:prstGeom>
            <a:solidFill>
              <a:srgbClr val="FFFFFF"/>
            </a:solidFill>
            <a:ln w="12700" cap="flat">
              <a:noFill/>
              <a:miter lim="400000"/>
            </a:ln>
            <a:effectLst/>
          </p:spPr>
          <p:txBody>
            <a:bodyPr wrap="square" lIns="0" tIns="0" rIns="0" bIns="0" numCol="1" anchor="ctr">
              <a:noAutofit/>
            </a:bodyPr>
            <a:lstStyle/>
            <a:p>
              <a:pPr lvl="0" algn="ctr">
                <a:defRPr b="1" i="1" sz="1400">
                  <a:solidFill>
                    <a:srgbClr val="FFFFFF"/>
                  </a:solidFill>
                </a:defRPr>
              </a:pPr>
            </a:p>
          </p:txBody>
        </p:sp>
        <p:pic>
          <p:nvPicPr>
            <p:cNvPr id="576" name="image23.png"/>
            <p:cNvPicPr/>
            <p:nvPr/>
          </p:nvPicPr>
          <p:blipFill>
            <a:blip r:embed="rId3">
              <a:extLst/>
            </a:blip>
            <a:stretch>
              <a:fillRect/>
            </a:stretch>
          </p:blipFill>
          <p:spPr>
            <a:xfrm>
              <a:off x="2517774" y="71213"/>
              <a:ext cx="3749676" cy="879476"/>
            </a:xfrm>
            <a:prstGeom prst="rect">
              <a:avLst/>
            </a:prstGeom>
            <a:ln w="12700" cap="flat">
              <a:noFill/>
              <a:miter lim="400000"/>
            </a:ln>
            <a:effectLst/>
          </p:spPr>
        </p:pic>
        <p:pic>
          <p:nvPicPr>
            <p:cNvPr id="577" name="image24.png"/>
            <p:cNvPicPr/>
            <p:nvPr/>
          </p:nvPicPr>
          <p:blipFill>
            <a:blip r:embed="rId4">
              <a:extLst/>
            </a:blip>
            <a:stretch>
              <a:fillRect/>
            </a:stretch>
          </p:blipFill>
          <p:spPr>
            <a:xfrm>
              <a:off x="6983412" y="2206401"/>
              <a:ext cx="2160589" cy="1033463"/>
            </a:xfrm>
            <a:prstGeom prst="rect">
              <a:avLst/>
            </a:prstGeom>
            <a:ln w="12700" cap="flat">
              <a:noFill/>
              <a:miter lim="400000"/>
            </a:ln>
            <a:effectLst/>
          </p:spPr>
        </p:pic>
        <p:pic>
          <p:nvPicPr>
            <p:cNvPr id="578" name="image25.png" descr="STOP AIDS NOW! PROFESSIONALS"/>
            <p:cNvPicPr/>
            <p:nvPr/>
          </p:nvPicPr>
          <p:blipFill>
            <a:blip r:embed="rId5">
              <a:extLst/>
            </a:blip>
            <a:stretch>
              <a:fillRect/>
            </a:stretch>
          </p:blipFill>
          <p:spPr>
            <a:xfrm>
              <a:off x="322262" y="3888431"/>
              <a:ext cx="1793876" cy="1050926"/>
            </a:xfrm>
            <a:prstGeom prst="rect">
              <a:avLst/>
            </a:prstGeom>
            <a:ln w="12700" cap="flat">
              <a:noFill/>
              <a:miter lim="400000"/>
            </a:ln>
            <a:effectLst/>
          </p:spPr>
        </p:pic>
        <p:pic>
          <p:nvPicPr>
            <p:cNvPr id="579" name="image26.jpg" descr="United Methodists AIDS Fund"/>
            <p:cNvPicPr/>
            <p:nvPr/>
          </p:nvPicPr>
          <p:blipFill>
            <a:blip r:embed="rId6">
              <a:extLst/>
            </a:blip>
            <a:stretch>
              <a:fillRect/>
            </a:stretch>
          </p:blipFill>
          <p:spPr>
            <a:xfrm>
              <a:off x="1115615" y="1777006"/>
              <a:ext cx="2376490" cy="1103314"/>
            </a:xfrm>
            <a:prstGeom prst="rect">
              <a:avLst/>
            </a:prstGeom>
            <a:ln w="12700" cap="flat">
              <a:noFill/>
              <a:miter lim="400000"/>
            </a:ln>
            <a:effectLst/>
          </p:spPr>
        </p:pic>
        <p:pic>
          <p:nvPicPr>
            <p:cNvPr id="580" name="image27.jpg" descr="Naz Logo Blue on White"/>
            <p:cNvPicPr/>
            <p:nvPr/>
          </p:nvPicPr>
          <p:blipFill>
            <a:blip r:embed="rId7">
              <a:extLst/>
            </a:blip>
            <a:stretch>
              <a:fillRect/>
            </a:stretch>
          </p:blipFill>
          <p:spPr>
            <a:xfrm>
              <a:off x="1086715" y="-1"/>
              <a:ext cx="1174734" cy="367903"/>
            </a:xfrm>
            <a:prstGeom prst="rect">
              <a:avLst/>
            </a:prstGeom>
            <a:ln w="12700" cap="flat">
              <a:noFill/>
              <a:miter lim="400000"/>
            </a:ln>
            <a:effectLst/>
          </p:spPr>
        </p:pic>
        <p:pic>
          <p:nvPicPr>
            <p:cNvPr id="581" name="image28.png" descr="umcorlogo160"/>
            <p:cNvPicPr/>
            <p:nvPr/>
          </p:nvPicPr>
          <p:blipFill>
            <a:blip r:embed="rId8">
              <a:extLst/>
            </a:blip>
            <a:stretch>
              <a:fillRect/>
            </a:stretch>
          </p:blipFill>
          <p:spPr>
            <a:xfrm>
              <a:off x="4700250" y="1655538"/>
              <a:ext cx="1520826" cy="571501"/>
            </a:xfrm>
            <a:prstGeom prst="rect">
              <a:avLst/>
            </a:prstGeom>
            <a:ln w="12700" cap="flat">
              <a:noFill/>
              <a:miter lim="400000"/>
            </a:ln>
            <a:effectLst/>
          </p:spPr>
        </p:pic>
        <p:pic>
          <p:nvPicPr>
            <p:cNvPr id="582" name="image29.jpg" descr="HIV Anon"/>
            <p:cNvPicPr/>
            <p:nvPr/>
          </p:nvPicPr>
          <p:blipFill>
            <a:blip r:embed="rId9">
              <a:extLst/>
            </a:blip>
            <a:stretch>
              <a:fillRect/>
            </a:stretch>
          </p:blipFill>
          <p:spPr>
            <a:xfrm>
              <a:off x="1547812" y="385364"/>
              <a:ext cx="865188" cy="1152526"/>
            </a:xfrm>
            <a:prstGeom prst="rect">
              <a:avLst/>
            </a:prstGeom>
            <a:ln w="12700" cap="flat">
              <a:noFill/>
              <a:miter lim="400000"/>
            </a:ln>
            <a:effectLst>
              <a:outerShdw sx="100000" sy="100000" kx="0" ky="0" algn="b" rotWithShape="0" blurRad="12700" dist="35921" dir="2700000">
                <a:srgbClr val="808080"/>
              </a:outerShdw>
            </a:effectLst>
          </p:spPr>
        </p:pic>
        <p:pic>
          <p:nvPicPr>
            <p:cNvPr id="583" name="image30.jpg" descr="Ecumenical"/>
            <p:cNvPicPr/>
            <p:nvPr/>
          </p:nvPicPr>
          <p:blipFill>
            <a:blip r:embed="rId10">
              <a:extLst/>
            </a:blip>
            <a:stretch>
              <a:fillRect/>
            </a:stretch>
          </p:blipFill>
          <p:spPr>
            <a:xfrm>
              <a:off x="6075363" y="1296763"/>
              <a:ext cx="3063876" cy="606426"/>
            </a:xfrm>
            <a:prstGeom prst="rect">
              <a:avLst/>
            </a:prstGeom>
            <a:ln w="12700" cap="flat">
              <a:noFill/>
              <a:miter lim="400000"/>
            </a:ln>
            <a:effectLst/>
          </p:spPr>
        </p:pic>
        <p:pic>
          <p:nvPicPr>
            <p:cNvPr id="584" name="image31.png" descr="US Episcopal"/>
            <p:cNvPicPr/>
            <p:nvPr/>
          </p:nvPicPr>
          <p:blipFill>
            <a:blip r:embed="rId11">
              <a:extLst/>
            </a:blip>
            <a:stretch>
              <a:fillRect/>
            </a:stretch>
          </p:blipFill>
          <p:spPr>
            <a:xfrm>
              <a:off x="3563887" y="1728191"/>
              <a:ext cx="1169989" cy="1441451"/>
            </a:xfrm>
            <a:prstGeom prst="rect">
              <a:avLst/>
            </a:prstGeom>
            <a:ln w="12700" cap="flat">
              <a:noFill/>
              <a:miter lim="400000"/>
            </a:ln>
            <a:effectLst/>
          </p:spPr>
        </p:pic>
        <p:pic>
          <p:nvPicPr>
            <p:cNvPr id="585" name="image32.png" descr="h_pan presbyterian AIDS Network"/>
            <p:cNvPicPr/>
            <p:nvPr/>
          </p:nvPicPr>
          <p:blipFill>
            <a:blip r:embed="rId12">
              <a:extLst/>
            </a:blip>
            <a:stretch>
              <a:fillRect/>
            </a:stretch>
          </p:blipFill>
          <p:spPr>
            <a:xfrm>
              <a:off x="251519" y="2952327"/>
              <a:ext cx="2651126" cy="342901"/>
            </a:xfrm>
            <a:prstGeom prst="rect">
              <a:avLst/>
            </a:prstGeom>
            <a:ln w="12700" cap="flat">
              <a:noFill/>
              <a:miter lim="400000"/>
            </a:ln>
            <a:effectLst/>
          </p:spPr>
        </p:pic>
        <p:pic>
          <p:nvPicPr>
            <p:cNvPr id="586" name="image33.png" descr="logo balm in gilead"/>
            <p:cNvPicPr/>
            <p:nvPr/>
          </p:nvPicPr>
          <p:blipFill>
            <a:blip r:embed="rId13">
              <a:extLst/>
            </a:blip>
            <a:stretch>
              <a:fillRect/>
            </a:stretch>
          </p:blipFill>
          <p:spPr>
            <a:xfrm>
              <a:off x="4775200" y="4684488"/>
              <a:ext cx="1452564" cy="931864"/>
            </a:xfrm>
            <a:prstGeom prst="rect">
              <a:avLst/>
            </a:prstGeom>
            <a:ln w="12700" cap="flat">
              <a:noFill/>
              <a:miter lim="400000"/>
            </a:ln>
            <a:effectLst/>
          </p:spPr>
        </p:pic>
        <p:pic>
          <p:nvPicPr>
            <p:cNvPr id="587" name="image34.png" descr="healing begins here"/>
            <p:cNvPicPr/>
            <p:nvPr/>
          </p:nvPicPr>
          <p:blipFill>
            <a:blip r:embed="rId14">
              <a:extLst/>
            </a:blip>
            <a:srcRect l="6216" t="0" r="0" b="0"/>
            <a:stretch>
              <a:fillRect/>
            </a:stretch>
          </p:blipFill>
          <p:spPr>
            <a:xfrm>
              <a:off x="323849" y="169464"/>
              <a:ext cx="1101726" cy="1290638"/>
            </a:xfrm>
            <a:prstGeom prst="rect">
              <a:avLst/>
            </a:prstGeom>
            <a:ln w="12700" cap="flat">
              <a:noFill/>
              <a:miter lim="400000"/>
            </a:ln>
            <a:effectLst/>
          </p:spPr>
        </p:pic>
        <p:pic>
          <p:nvPicPr>
            <p:cNvPr id="588" name="image35.jpg" descr="AIDS Alliance for Faith and Health"/>
            <p:cNvPicPr/>
            <p:nvPr/>
          </p:nvPicPr>
          <p:blipFill>
            <a:blip r:embed="rId15">
              <a:extLst/>
            </a:blip>
            <a:stretch>
              <a:fillRect/>
            </a:stretch>
          </p:blipFill>
          <p:spPr>
            <a:xfrm>
              <a:off x="179511" y="1467444"/>
              <a:ext cx="1008063" cy="854076"/>
            </a:xfrm>
            <a:prstGeom prst="rect">
              <a:avLst/>
            </a:prstGeom>
            <a:ln w="12700" cap="flat">
              <a:noFill/>
              <a:miter lim="400000"/>
            </a:ln>
            <a:effectLst/>
          </p:spPr>
        </p:pic>
        <p:pic>
          <p:nvPicPr>
            <p:cNvPr id="589" name="image36.jpg"/>
            <p:cNvPicPr/>
            <p:nvPr/>
          </p:nvPicPr>
          <p:blipFill>
            <a:blip r:embed="rId16">
              <a:extLst/>
            </a:blip>
            <a:stretch>
              <a:fillRect/>
            </a:stretch>
          </p:blipFill>
          <p:spPr>
            <a:xfrm>
              <a:off x="5867399" y="3168426"/>
              <a:ext cx="1763715" cy="1223963"/>
            </a:xfrm>
            <a:prstGeom prst="rect">
              <a:avLst/>
            </a:prstGeom>
            <a:ln w="12700" cap="flat">
              <a:noFill/>
              <a:miter lim="400000"/>
            </a:ln>
            <a:effectLst/>
          </p:spPr>
        </p:pic>
        <p:pic>
          <p:nvPicPr>
            <p:cNvPr id="590" name="image37.png" descr="cid:002f01c9fede$a6879cf0$6602a8c0@uweschwan"/>
            <p:cNvPicPr/>
            <p:nvPr/>
          </p:nvPicPr>
          <p:blipFill>
            <a:blip r:embed="rId17">
              <a:extLst/>
            </a:blip>
            <a:stretch>
              <a:fillRect/>
            </a:stretch>
          </p:blipFill>
          <p:spPr>
            <a:xfrm>
              <a:off x="6372225" y="4463826"/>
              <a:ext cx="806451" cy="1074738"/>
            </a:xfrm>
            <a:prstGeom prst="rect">
              <a:avLst/>
            </a:prstGeom>
            <a:ln w="12700" cap="flat">
              <a:noFill/>
              <a:miter lim="400000"/>
            </a:ln>
            <a:effectLst/>
          </p:spPr>
        </p:pic>
        <p:pic>
          <p:nvPicPr>
            <p:cNvPr id="591" name="image38.png" descr="cid:003001c9fede$a6879cf0$6602a8c0@uweschwan"/>
            <p:cNvPicPr/>
            <p:nvPr/>
          </p:nvPicPr>
          <p:blipFill>
            <a:blip r:embed="rId18">
              <a:extLst/>
            </a:blip>
            <a:stretch>
              <a:fillRect/>
            </a:stretch>
          </p:blipFill>
          <p:spPr>
            <a:xfrm>
              <a:off x="4140200" y="4320951"/>
              <a:ext cx="1905001" cy="342901"/>
            </a:xfrm>
            <a:prstGeom prst="rect">
              <a:avLst/>
            </a:prstGeom>
            <a:ln w="12700" cap="flat">
              <a:noFill/>
              <a:miter lim="400000"/>
            </a:ln>
            <a:effectLst/>
          </p:spPr>
        </p:pic>
        <p:pic>
          <p:nvPicPr>
            <p:cNvPr id="592" name="image39.png" descr="cid:003201c9fede$a68a0df0$6602a8c0@uweschwan"/>
            <p:cNvPicPr/>
            <p:nvPr/>
          </p:nvPicPr>
          <p:blipFill>
            <a:blip r:embed="rId19">
              <a:extLst/>
            </a:blip>
            <a:stretch>
              <a:fillRect/>
            </a:stretch>
          </p:blipFill>
          <p:spPr>
            <a:xfrm>
              <a:off x="4572000" y="3168426"/>
              <a:ext cx="952501" cy="1019176"/>
            </a:xfrm>
            <a:prstGeom prst="rect">
              <a:avLst/>
            </a:prstGeom>
            <a:ln w="12700" cap="flat">
              <a:noFill/>
              <a:miter lim="400000"/>
            </a:ln>
            <a:effectLst/>
          </p:spPr>
        </p:pic>
        <p:pic>
          <p:nvPicPr>
            <p:cNvPr id="593" name="image40.png" descr="roundlogo"/>
            <p:cNvPicPr/>
            <p:nvPr/>
          </p:nvPicPr>
          <p:blipFill>
            <a:blip r:embed="rId20">
              <a:extLst/>
            </a:blip>
            <a:stretch>
              <a:fillRect/>
            </a:stretch>
          </p:blipFill>
          <p:spPr>
            <a:xfrm>
              <a:off x="2627783" y="864095"/>
              <a:ext cx="819151" cy="809626"/>
            </a:xfrm>
            <a:prstGeom prst="rect">
              <a:avLst/>
            </a:prstGeom>
            <a:ln w="12700" cap="flat">
              <a:noFill/>
              <a:miter lim="400000"/>
            </a:ln>
            <a:effectLst/>
          </p:spPr>
        </p:pic>
        <p:pic>
          <p:nvPicPr>
            <p:cNvPr id="594" name="image41.png" descr="cid:003101c9fede$a6879cf0$6602a8c0@uweschwan"/>
            <p:cNvPicPr/>
            <p:nvPr/>
          </p:nvPicPr>
          <p:blipFill>
            <a:blip r:embed="rId21">
              <a:extLst/>
            </a:blip>
            <a:stretch>
              <a:fillRect/>
            </a:stretch>
          </p:blipFill>
          <p:spPr>
            <a:xfrm>
              <a:off x="8532813" y="106138"/>
              <a:ext cx="428626" cy="1190626"/>
            </a:xfrm>
            <a:prstGeom prst="rect">
              <a:avLst/>
            </a:prstGeom>
            <a:ln w="12700" cap="flat">
              <a:noFill/>
              <a:miter lim="400000"/>
            </a:ln>
            <a:effectLst/>
          </p:spPr>
        </p:pic>
        <p:pic>
          <p:nvPicPr>
            <p:cNvPr id="595" name="image42.png"/>
            <p:cNvPicPr/>
            <p:nvPr/>
          </p:nvPicPr>
          <p:blipFill>
            <a:blip r:embed="rId22">
              <a:extLst/>
            </a:blip>
            <a:stretch>
              <a:fillRect/>
            </a:stretch>
          </p:blipFill>
          <p:spPr>
            <a:xfrm>
              <a:off x="2786062" y="5040088"/>
              <a:ext cx="1857376" cy="550864"/>
            </a:xfrm>
            <a:prstGeom prst="rect">
              <a:avLst/>
            </a:prstGeom>
            <a:ln w="12700" cap="flat">
              <a:noFill/>
              <a:miter lim="400000"/>
            </a:ln>
            <a:effectLst/>
          </p:spPr>
        </p:pic>
        <p:pic>
          <p:nvPicPr>
            <p:cNvPr id="596" name="image43.png"/>
            <p:cNvPicPr/>
            <p:nvPr/>
          </p:nvPicPr>
          <p:blipFill>
            <a:blip r:embed="rId23">
              <a:extLst/>
            </a:blip>
            <a:stretch>
              <a:fillRect/>
            </a:stretch>
          </p:blipFill>
          <p:spPr>
            <a:xfrm>
              <a:off x="7164387" y="1871438"/>
              <a:ext cx="1728789" cy="485776"/>
            </a:xfrm>
            <a:prstGeom prst="rect">
              <a:avLst/>
            </a:prstGeom>
            <a:ln w="12700" cap="flat">
              <a:noFill/>
              <a:miter lim="400000"/>
            </a:ln>
            <a:effectLst/>
          </p:spPr>
        </p:pic>
        <p:pic>
          <p:nvPicPr>
            <p:cNvPr id="597" name="image44.jpg"/>
            <p:cNvPicPr/>
            <p:nvPr/>
          </p:nvPicPr>
          <p:blipFill>
            <a:blip r:embed="rId24">
              <a:extLst/>
            </a:blip>
            <a:stretch>
              <a:fillRect/>
            </a:stretch>
          </p:blipFill>
          <p:spPr>
            <a:xfrm>
              <a:off x="7667625" y="3320826"/>
              <a:ext cx="1352551" cy="2295526"/>
            </a:xfrm>
            <a:prstGeom prst="rect">
              <a:avLst/>
            </a:prstGeom>
            <a:ln w="12700" cap="flat">
              <a:noFill/>
              <a:miter lim="400000"/>
            </a:ln>
            <a:effectLst/>
          </p:spPr>
        </p:pic>
        <p:pic>
          <p:nvPicPr>
            <p:cNvPr id="598" name="image45.png" descr="Aviary presbyterian-ca Picture 1"/>
            <p:cNvPicPr/>
            <p:nvPr/>
          </p:nvPicPr>
          <p:blipFill>
            <a:blip r:embed="rId25">
              <a:extLst/>
            </a:blip>
            <a:stretch>
              <a:fillRect/>
            </a:stretch>
          </p:blipFill>
          <p:spPr>
            <a:xfrm>
              <a:off x="1332383" y="4940348"/>
              <a:ext cx="1295401" cy="676276"/>
            </a:xfrm>
            <a:prstGeom prst="rect">
              <a:avLst/>
            </a:prstGeom>
            <a:ln w="12700" cap="flat">
              <a:noFill/>
              <a:miter lim="400000"/>
            </a:ln>
            <a:effectLst/>
          </p:spPr>
        </p:pic>
        <p:pic>
          <p:nvPicPr>
            <p:cNvPr id="599" name="image46.png" descr="doctor group"/>
            <p:cNvPicPr/>
            <p:nvPr/>
          </p:nvPicPr>
          <p:blipFill>
            <a:blip r:embed="rId26">
              <a:extLst/>
            </a:blip>
            <a:srcRect l="0" t="9666" r="0" b="0"/>
            <a:stretch>
              <a:fillRect/>
            </a:stretch>
          </p:blipFill>
          <p:spPr>
            <a:xfrm>
              <a:off x="5580063" y="2376263"/>
              <a:ext cx="1150938" cy="696914"/>
            </a:xfrm>
            <a:prstGeom prst="rect">
              <a:avLst/>
            </a:prstGeom>
            <a:ln w="12700" cap="flat">
              <a:noFill/>
              <a:miter lim="400000"/>
            </a:ln>
            <a:effectLst/>
          </p:spPr>
        </p:pic>
        <p:pic>
          <p:nvPicPr>
            <p:cNvPr id="600" name="image47.png" descr="doctor group"/>
            <p:cNvPicPr/>
            <p:nvPr/>
          </p:nvPicPr>
          <p:blipFill>
            <a:blip r:embed="rId27">
              <a:extLst/>
            </a:blip>
            <a:stretch>
              <a:fillRect/>
            </a:stretch>
          </p:blipFill>
          <p:spPr>
            <a:xfrm>
              <a:off x="6424612" y="606201"/>
              <a:ext cx="1728789" cy="669926"/>
            </a:xfrm>
            <a:prstGeom prst="rect">
              <a:avLst/>
            </a:prstGeom>
            <a:ln w="12700" cap="flat">
              <a:noFill/>
              <a:miter lim="400000"/>
            </a:ln>
            <a:effectLst/>
          </p:spPr>
        </p:pic>
        <p:pic>
          <p:nvPicPr>
            <p:cNvPr id="601" name="image48.png"/>
            <p:cNvPicPr/>
            <p:nvPr/>
          </p:nvPicPr>
          <p:blipFill>
            <a:blip r:embed="rId28">
              <a:extLst/>
            </a:blip>
            <a:stretch>
              <a:fillRect/>
            </a:stretch>
          </p:blipFill>
          <p:spPr>
            <a:xfrm>
              <a:off x="2627312" y="4247926"/>
              <a:ext cx="1727201" cy="757238"/>
            </a:xfrm>
            <a:prstGeom prst="rect">
              <a:avLst/>
            </a:prstGeom>
            <a:ln w="12700" cap="flat">
              <a:noFill/>
              <a:miter lim="400000"/>
            </a:ln>
            <a:effectLst/>
          </p:spPr>
        </p:pic>
        <p:pic>
          <p:nvPicPr>
            <p:cNvPr id="602" name="image49.png" descr="Aviary united-church-ca Picture 1"/>
            <p:cNvPicPr/>
            <p:nvPr/>
          </p:nvPicPr>
          <p:blipFill>
            <a:blip r:embed="rId29">
              <a:extLst/>
            </a:blip>
            <a:stretch>
              <a:fillRect/>
            </a:stretch>
          </p:blipFill>
          <p:spPr>
            <a:xfrm>
              <a:off x="6124574" y="99788"/>
              <a:ext cx="2170115" cy="457201"/>
            </a:xfrm>
            <a:prstGeom prst="rect">
              <a:avLst/>
            </a:prstGeom>
            <a:ln w="12700" cap="flat">
              <a:noFill/>
              <a:miter lim="400000"/>
            </a:ln>
            <a:effectLst/>
          </p:spPr>
        </p:pic>
        <p:sp>
          <p:nvSpPr>
            <p:cNvPr id="603" name="Shape 603"/>
            <p:cNvSpPr/>
            <p:nvPr/>
          </p:nvSpPr>
          <p:spPr>
            <a:xfrm>
              <a:off x="6349" y="5557613"/>
              <a:ext cx="3702051" cy="243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spcBef>
                  <a:spcPts val="600"/>
                </a:spcBef>
                <a:defRPr sz="1000">
                  <a:solidFill>
                    <a:srgbClr val="FFFFFF"/>
                  </a:solidFill>
                </a:defRPr>
              </a:lvl1pPr>
            </a:lstStyle>
            <a:p>
              <a:pPr lvl="0">
                <a:defRPr sz="1800">
                  <a:solidFill>
                    <a:srgbClr val="000000"/>
                  </a:solidFill>
                </a:defRPr>
              </a:pPr>
              <a:r>
                <a:rPr sz="1000">
                  <a:solidFill>
                    <a:srgbClr val="FFFFFF"/>
                  </a:solidFill>
                </a:rPr>
                <a:t>Women for Positive Action is supported by a grant from Abbott</a:t>
              </a:r>
            </a:p>
          </p:txBody>
        </p:sp>
      </p:grpSp>
      <p:pic>
        <p:nvPicPr>
          <p:cNvPr id="605" name="image50.png" descr="logo"/>
          <p:cNvPicPr/>
          <p:nvPr/>
        </p:nvPicPr>
        <p:blipFill>
          <a:blip r:embed="rId30">
            <a:extLst/>
          </a:blip>
          <a:stretch>
            <a:fillRect/>
          </a:stretch>
        </p:blipFill>
        <p:spPr>
          <a:xfrm>
            <a:off x="3635895" y="2060848"/>
            <a:ext cx="2409826" cy="638176"/>
          </a:xfrm>
          <a:prstGeom prst="rect">
            <a:avLst/>
          </a:prstGeom>
          <a:ln w="12700">
            <a:miter lim="400000"/>
          </a:ln>
        </p:spPr>
      </p:pic>
      <p:pic>
        <p:nvPicPr>
          <p:cNvPr id="606" name="image51.png" descr="http://www.ahpn.org.uk/pics/ahpn.png"/>
          <p:cNvPicPr/>
          <p:nvPr/>
        </p:nvPicPr>
        <p:blipFill>
          <a:blip r:embed="rId31">
            <a:extLst/>
          </a:blip>
          <a:stretch>
            <a:fillRect/>
          </a:stretch>
        </p:blipFill>
        <p:spPr>
          <a:xfrm>
            <a:off x="179511" y="4365104"/>
            <a:ext cx="4254822" cy="504057"/>
          </a:xfrm>
          <a:prstGeom prst="rect">
            <a:avLst/>
          </a:prstGeom>
          <a:ln w="12700">
            <a:miter lim="400000"/>
          </a:ln>
        </p:spPr>
      </p:pic>
      <p:grpSp>
        <p:nvGrpSpPr>
          <p:cNvPr id="609" name="Group 609" descr="doctor group"/>
          <p:cNvGrpSpPr/>
          <p:nvPr/>
        </p:nvGrpSpPr>
        <p:grpSpPr>
          <a:xfrm>
            <a:off x="323527" y="6021287"/>
            <a:ext cx="792142" cy="643035"/>
            <a:chOff x="0" y="0"/>
            <a:chExt cx="792140" cy="643034"/>
          </a:xfrm>
        </p:grpSpPr>
        <p:sp>
          <p:nvSpPr>
            <p:cNvPr id="607" name="Shape 607"/>
            <p:cNvSpPr/>
            <p:nvPr/>
          </p:nvSpPr>
          <p:spPr>
            <a:xfrm>
              <a:off x="0" y="0"/>
              <a:ext cx="792141" cy="643035"/>
            </a:xfrm>
            <a:prstGeom prst="rect">
              <a:avLst/>
            </a:prstGeom>
            <a:solidFill>
              <a:srgbClr val="EDEDED"/>
            </a:solidFill>
            <a:ln w="12700" cap="flat">
              <a:noFill/>
              <a:miter lim="400000"/>
            </a:ln>
            <a:effectLst/>
          </p:spPr>
          <p:txBody>
            <a:bodyPr wrap="square" lIns="0" tIns="0" rIns="0" bIns="0" numCol="1" anchor="t">
              <a:noAutofit/>
            </a:bodyPr>
            <a:lstStyle/>
            <a:p>
              <a:pPr lvl="0"/>
            </a:p>
          </p:txBody>
        </p:sp>
        <p:pic>
          <p:nvPicPr>
            <p:cNvPr id="608" name="image52.png"/>
            <p:cNvPicPr/>
            <p:nvPr/>
          </p:nvPicPr>
          <p:blipFill>
            <a:blip r:embed="rId32">
              <a:extLst/>
            </a:blip>
            <a:srcRect l="1237" t="7325" r="3781" b="2487"/>
            <a:stretch>
              <a:fillRect/>
            </a:stretch>
          </p:blipFill>
          <p:spPr>
            <a:xfrm>
              <a:off x="0" y="0"/>
              <a:ext cx="792141" cy="643035"/>
            </a:xfrm>
            <a:prstGeom prst="rect">
              <a:avLst/>
            </a:prstGeom>
            <a:ln w="12700" cap="flat">
              <a:noFill/>
              <a:miter lim="400000"/>
            </a:ln>
            <a:effectLst>
              <a:reflection blurRad="0" stA="38000" stPos="0" endA="0" endPos="40000" dist="0" dir="5400000" fadeDir="5400000" sx="100000" sy="-100000" kx="0" ky="0" algn="bl" rotWithShape="0"/>
            </a:effectLst>
          </p:spPr>
        </p:pic>
      </p:grpSp>
      <p:pic>
        <p:nvPicPr>
          <p:cNvPr id="610" name="image53.jpg" descr="http://www.ahpn.org.uk/pics/faithpositivepic.jpg"/>
          <p:cNvPicPr/>
          <p:nvPr/>
        </p:nvPicPr>
        <p:blipFill>
          <a:blip r:embed="rId33">
            <a:extLst/>
          </a:blip>
          <a:srcRect l="2962" t="21020" r="13157" b="48531"/>
          <a:stretch>
            <a:fillRect/>
          </a:stretch>
        </p:blipFill>
        <p:spPr>
          <a:xfrm>
            <a:off x="2411759" y="4869160"/>
            <a:ext cx="1800201" cy="490091"/>
          </a:xfrm>
          <a:prstGeom prst="rect">
            <a:avLst/>
          </a:prstGeom>
          <a:ln w="12700">
            <a:miter lim="400000"/>
          </a:ln>
        </p:spPr>
      </p:pic>
    </p:spTree>
  </p:cSld>
  <p:clrMapOvr>
    <a:masterClrMapping/>
  </p:clrMapOvr>
  <p:transition spd="med" advClick="1"/>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14" name="Shape 614"/>
          <p:cNvSpPr/>
          <p:nvPr>
            <p:ph type="title"/>
          </p:nvPr>
        </p:nvSpPr>
        <p:spPr>
          <a:xfrm>
            <a:off x="971550" y="188912"/>
            <a:ext cx="6840538" cy="1008064"/>
          </a:xfrm>
          <a:prstGeom prst="rect">
            <a:avLst/>
          </a:prstGeom>
        </p:spPr>
        <p:txBody>
          <a:bodyPr lIns="0" tIns="0" rIns="0" bIns="0">
            <a:normAutofit fontScale="100000" lnSpcReduction="0"/>
          </a:bodyPr>
          <a:lstStyle/>
          <a:p>
            <a:pPr lvl="0">
              <a:defRPr sz="1800">
                <a:solidFill>
                  <a:srgbClr val="000000"/>
                </a:solidFill>
              </a:defRPr>
            </a:pPr>
            <a:r>
              <a:rPr sz="3200">
                <a:solidFill>
                  <a:srgbClr val="005187"/>
                </a:solidFill>
              </a:rPr>
              <a:t>Links to support resources*</a:t>
            </a:r>
          </a:p>
        </p:txBody>
      </p:sp>
      <p:sp>
        <p:nvSpPr>
          <p:cNvPr id="615" name="Shape 615"/>
          <p:cNvSpPr/>
          <p:nvPr>
            <p:ph type="body" idx="1"/>
          </p:nvPr>
        </p:nvSpPr>
        <p:spPr>
          <a:xfrm>
            <a:off x="899591" y="1268759"/>
            <a:ext cx="4032500" cy="4967289"/>
          </a:xfrm>
          <a:prstGeom prst="rect">
            <a:avLst/>
          </a:prstGeom>
        </p:spPr>
        <p:txBody>
          <a:bodyPr lIns="0" tIns="0" rIns="0" bIns="0">
            <a:normAutofit fontScale="100000" lnSpcReduction="0"/>
          </a:bodyPr>
          <a:lstStyle/>
          <a:p>
            <a:pPr lvl="0" marL="107456" indent="-107456" defTabSz="886968">
              <a:lnSpc>
                <a:spcPct val="90000"/>
              </a:lnSpc>
              <a:spcBef>
                <a:spcPts val="400"/>
              </a:spcBef>
              <a:defRPr sz="1800">
                <a:solidFill>
                  <a:srgbClr val="000000"/>
                </a:solidFill>
              </a:defRPr>
            </a:pPr>
            <a:r>
              <a:rPr sz="1746">
                <a:solidFill>
                  <a:srgbClr val="005187"/>
                </a:solidFill>
                <a:hlinkClick r:id="rId2" invalidUrl="" action="" tgtFrame="" tooltip="" history="1" highlightClick="0" endSnd="0"/>
              </a:rPr>
              <a:t>African Health Policy Network </a:t>
            </a:r>
            <a:endParaRPr sz="1746">
              <a:solidFill>
                <a:srgbClr val="005187"/>
              </a:solidFill>
            </a:endParaRPr>
          </a:p>
          <a:p>
            <a:pPr lvl="0" marL="107456" indent="-107456" defTabSz="886968">
              <a:lnSpc>
                <a:spcPct val="90000"/>
              </a:lnSpc>
              <a:spcBef>
                <a:spcPts val="400"/>
              </a:spcBef>
              <a:defRPr sz="1800">
                <a:solidFill>
                  <a:srgbClr val="000000"/>
                </a:solidFill>
              </a:defRPr>
            </a:pPr>
            <a:r>
              <a:rPr sz="1746">
                <a:solidFill>
                  <a:srgbClr val="005187"/>
                </a:solidFill>
                <a:hlinkClick r:id="rId3" invalidUrl="" action="" tgtFrame="" tooltip="" history="1" highlightClick="0" endSnd="0"/>
              </a:rPr>
              <a:t>Healing </a:t>
            </a:r>
            <a:r>
              <a:rPr sz="1746">
                <a:solidFill>
                  <a:srgbClr val="005187"/>
                </a:solidFill>
                <a:hlinkClick r:id="rId3" invalidUrl="" action="" tgtFrame="" tooltip="" history="1" highlightClick="0" endSnd="0"/>
              </a:rPr>
              <a:t>Begins Here </a:t>
            </a:r>
            <a:endParaRPr sz="1746">
              <a:solidFill>
                <a:srgbClr val="005187"/>
              </a:solidFill>
            </a:endParaRPr>
          </a:p>
          <a:p>
            <a:pPr lvl="0" marL="107456" indent="-107456" defTabSz="886968">
              <a:lnSpc>
                <a:spcPct val="90000"/>
              </a:lnSpc>
              <a:spcBef>
                <a:spcPts val="400"/>
              </a:spcBef>
              <a:defRPr sz="1800">
                <a:solidFill>
                  <a:srgbClr val="000000"/>
                </a:solidFill>
              </a:defRPr>
            </a:pPr>
            <a:r>
              <a:rPr sz="1746">
                <a:solidFill>
                  <a:srgbClr val="005187"/>
                </a:solidFill>
                <a:hlinkClick r:id="rId4" invalidUrl="" action="" tgtFrame="" tooltip="" history="1" highlightClick="0" endSnd="0"/>
              </a:rPr>
              <a:t>AIDS </a:t>
            </a:r>
            <a:r>
              <a:rPr sz="1746">
                <a:solidFill>
                  <a:srgbClr val="005187"/>
                </a:solidFill>
                <a:hlinkClick r:id="rId4" invalidUrl="" action="" tgtFrame="" tooltip="" history="1" highlightClick="0" endSnd="0"/>
              </a:rPr>
              <a:t>Alliance for Faith and </a:t>
            </a:r>
            <a:r>
              <a:rPr sz="1746">
                <a:solidFill>
                  <a:srgbClr val="005187"/>
                </a:solidFill>
                <a:hlinkClick r:id="rId4" invalidUrl="" action="" tgtFrame="" tooltip="" history="1" highlightClick="0" endSnd="0"/>
              </a:rPr>
              <a:t>Health</a:t>
            </a:r>
            <a:endParaRPr sz="1746">
              <a:solidFill>
                <a:srgbClr val="005187"/>
              </a:solidFill>
            </a:endParaRPr>
          </a:p>
          <a:p>
            <a:pPr lvl="0" marL="107456" indent="-107456" defTabSz="886968">
              <a:lnSpc>
                <a:spcPct val="90000"/>
              </a:lnSpc>
              <a:spcBef>
                <a:spcPts val="400"/>
              </a:spcBef>
              <a:defRPr sz="1800">
                <a:solidFill>
                  <a:srgbClr val="000000"/>
                </a:solidFill>
              </a:defRPr>
            </a:pPr>
            <a:r>
              <a:rPr sz="1746">
                <a:solidFill>
                  <a:srgbClr val="005187"/>
                </a:solidFill>
                <a:hlinkClick r:id="rId5" invalidUrl="" action="" tgtFrame="" tooltip="" history="1" highlightClick="0" endSnd="0"/>
              </a:rPr>
              <a:t>Stop </a:t>
            </a:r>
            <a:r>
              <a:rPr sz="1746">
                <a:solidFill>
                  <a:srgbClr val="005187"/>
                </a:solidFill>
                <a:hlinkClick r:id="rId5" invalidUrl="" action="" tgtFrame="" tooltip="" history="1" highlightClick="0" endSnd="0"/>
              </a:rPr>
              <a:t>AIDS now! </a:t>
            </a:r>
            <a:endParaRPr sz="1746">
              <a:solidFill>
                <a:srgbClr val="005187"/>
              </a:solidFill>
            </a:endParaRPr>
          </a:p>
          <a:p>
            <a:pPr lvl="0" marL="107456" indent="-107456" defTabSz="886968">
              <a:lnSpc>
                <a:spcPct val="90000"/>
              </a:lnSpc>
              <a:spcBef>
                <a:spcPts val="400"/>
              </a:spcBef>
              <a:defRPr sz="1800">
                <a:solidFill>
                  <a:srgbClr val="000000"/>
                </a:solidFill>
              </a:defRPr>
            </a:pPr>
            <a:r>
              <a:rPr sz="1746">
                <a:solidFill>
                  <a:srgbClr val="005187"/>
                </a:solidFill>
                <a:hlinkClick r:id="rId6" invalidUrl="" action="" tgtFrame="" tooltip="" history="1" highlightClick="0" endSnd="0"/>
              </a:rPr>
              <a:t>Christian Aid</a:t>
            </a:r>
            <a:endParaRPr sz="1746">
              <a:solidFill>
                <a:srgbClr val="005187"/>
              </a:solidFill>
            </a:endParaRPr>
          </a:p>
          <a:p>
            <a:pPr lvl="0" marL="107456" indent="-107456" defTabSz="886968">
              <a:lnSpc>
                <a:spcPct val="90000"/>
              </a:lnSpc>
              <a:spcBef>
                <a:spcPts val="400"/>
              </a:spcBef>
              <a:defRPr sz="1800">
                <a:solidFill>
                  <a:srgbClr val="000000"/>
                </a:solidFill>
              </a:defRPr>
            </a:pPr>
            <a:r>
              <a:rPr sz="1746">
                <a:solidFill>
                  <a:srgbClr val="005187"/>
                </a:solidFill>
                <a:hlinkClick r:id="rId7" invalidUrl="" action="" tgtFrame="" tooltip="" history="1" highlightClick="0" endSnd="0"/>
              </a:rPr>
              <a:t>Presbyterian </a:t>
            </a:r>
            <a:r>
              <a:rPr sz="1746">
                <a:solidFill>
                  <a:srgbClr val="005187"/>
                </a:solidFill>
                <a:hlinkClick r:id="rId7" invalidUrl="" action="" tgtFrame="" tooltip="" history="1" highlightClick="0" endSnd="0"/>
              </a:rPr>
              <a:t>AIDS </a:t>
            </a:r>
            <a:r>
              <a:rPr sz="1746">
                <a:solidFill>
                  <a:srgbClr val="005187"/>
                </a:solidFill>
                <a:hlinkClick r:id="rId7" invalidUrl="" action="" tgtFrame="" tooltip="" history="1" highlightClick="0" endSnd="0"/>
              </a:rPr>
              <a:t>Network</a:t>
            </a:r>
            <a:endParaRPr sz="1746">
              <a:solidFill>
                <a:srgbClr val="005187"/>
              </a:solidFill>
            </a:endParaRPr>
          </a:p>
          <a:p>
            <a:pPr lvl="0" marL="107456" indent="-107456" defTabSz="886968">
              <a:lnSpc>
                <a:spcPct val="90000"/>
              </a:lnSpc>
              <a:spcBef>
                <a:spcPts val="400"/>
              </a:spcBef>
              <a:defRPr sz="1800">
                <a:solidFill>
                  <a:srgbClr val="000000"/>
                </a:solidFill>
              </a:defRPr>
            </a:pPr>
            <a:r>
              <a:rPr sz="1746">
                <a:solidFill>
                  <a:srgbClr val="005187"/>
                </a:solidFill>
                <a:hlinkClick r:id="rId8" invalidUrl="" action="" tgtFrame="" tooltip="" history="1" highlightClick="0" endSnd="0"/>
              </a:rPr>
              <a:t>National Episcopal AIDS </a:t>
            </a:r>
            <a:r>
              <a:rPr sz="1746">
                <a:solidFill>
                  <a:srgbClr val="005187"/>
                </a:solidFill>
                <a:hlinkClick r:id="rId8" invalidUrl="" action="" tgtFrame="" tooltip="" history="1" highlightClick="0" endSnd="0"/>
              </a:rPr>
              <a:t>Coalition</a:t>
            </a:r>
            <a:endParaRPr sz="1746">
              <a:solidFill>
                <a:srgbClr val="005187"/>
              </a:solidFill>
            </a:endParaRPr>
          </a:p>
          <a:p>
            <a:pPr lvl="0" marL="107456" indent="-107456" defTabSz="886968">
              <a:lnSpc>
                <a:spcPct val="90000"/>
              </a:lnSpc>
              <a:spcBef>
                <a:spcPts val="400"/>
              </a:spcBef>
              <a:defRPr sz="1800">
                <a:solidFill>
                  <a:srgbClr val="000000"/>
                </a:solidFill>
              </a:defRPr>
            </a:pPr>
            <a:r>
              <a:rPr sz="1746">
                <a:solidFill>
                  <a:srgbClr val="005187"/>
                </a:solidFill>
                <a:hlinkClick r:id="rId9" invalidUrl="" action="" tgtFrame="" tooltip="" history="1" highlightClick="0" endSnd="0"/>
              </a:rPr>
              <a:t>NAZ </a:t>
            </a:r>
            <a:r>
              <a:rPr sz="1746">
                <a:solidFill>
                  <a:srgbClr val="005187"/>
                </a:solidFill>
                <a:hlinkClick r:id="rId9" invalidUrl="" action="" tgtFrame="" tooltip="" history="1" highlightClick="0" endSnd="0"/>
              </a:rPr>
              <a:t>Project </a:t>
            </a:r>
            <a:r>
              <a:rPr sz="1746">
                <a:solidFill>
                  <a:srgbClr val="005187"/>
                </a:solidFill>
                <a:hlinkClick r:id="rId9" invalidUrl="" action="" tgtFrame="" tooltip="" history="1" highlightClick="0" endSnd="0"/>
              </a:rPr>
              <a:t>London</a:t>
            </a:r>
            <a:endParaRPr sz="1746">
              <a:solidFill>
                <a:srgbClr val="005187"/>
              </a:solidFill>
            </a:endParaRPr>
          </a:p>
          <a:p>
            <a:pPr lvl="0" marL="107456" indent="-107456" defTabSz="886968">
              <a:lnSpc>
                <a:spcPct val="90000"/>
              </a:lnSpc>
              <a:spcBef>
                <a:spcPts val="400"/>
              </a:spcBef>
              <a:defRPr sz="1800">
                <a:solidFill>
                  <a:srgbClr val="000000"/>
                </a:solidFill>
              </a:defRPr>
            </a:pPr>
            <a:r>
              <a:rPr sz="1746">
                <a:solidFill>
                  <a:srgbClr val="005187"/>
                </a:solidFill>
                <a:hlinkClick r:id="rId10" invalidUrl="" action="" tgtFrame="" tooltip="" history="1" highlightClick="0" endSnd="0"/>
              </a:rPr>
              <a:t>Caritas</a:t>
            </a:r>
            <a:r>
              <a:rPr sz="1746">
                <a:solidFill>
                  <a:srgbClr val="005187"/>
                </a:solidFill>
              </a:rPr>
              <a:t> </a:t>
            </a:r>
            <a:endParaRPr sz="1746">
              <a:solidFill>
                <a:srgbClr val="005187"/>
              </a:solidFill>
            </a:endParaRPr>
          </a:p>
          <a:p>
            <a:pPr lvl="0" marL="107456" indent="-107456" defTabSz="886968">
              <a:lnSpc>
                <a:spcPct val="90000"/>
              </a:lnSpc>
              <a:spcBef>
                <a:spcPts val="400"/>
              </a:spcBef>
              <a:defRPr sz="1800">
                <a:solidFill>
                  <a:srgbClr val="000000"/>
                </a:solidFill>
              </a:defRPr>
            </a:pPr>
            <a:r>
              <a:rPr sz="1746">
                <a:solidFill>
                  <a:srgbClr val="005187"/>
                </a:solidFill>
                <a:hlinkClick r:id="rId11" invalidUrl="" action="" tgtFrame="" tooltip="" history="1" highlightClick="0" endSnd="0"/>
              </a:rPr>
              <a:t>Tearfund </a:t>
            </a:r>
            <a:endParaRPr sz="1746">
              <a:solidFill>
                <a:srgbClr val="005187"/>
              </a:solidFill>
            </a:endParaRPr>
          </a:p>
          <a:p>
            <a:pPr lvl="0" marL="107456" indent="-107456" defTabSz="886968">
              <a:lnSpc>
                <a:spcPct val="90000"/>
              </a:lnSpc>
              <a:spcBef>
                <a:spcPts val="400"/>
              </a:spcBef>
              <a:defRPr sz="1800">
                <a:solidFill>
                  <a:srgbClr val="000000"/>
                </a:solidFill>
              </a:defRPr>
            </a:pPr>
            <a:r>
              <a:rPr sz="1746">
                <a:solidFill>
                  <a:srgbClr val="005187"/>
                </a:solidFill>
                <a:hlinkClick r:id="rId12" invalidUrl="" action="" tgtFrame="" tooltip="" history="1" highlightClick="0" endSnd="0"/>
              </a:rPr>
              <a:t>Ecuminical </a:t>
            </a:r>
            <a:r>
              <a:rPr sz="1746">
                <a:solidFill>
                  <a:srgbClr val="005187"/>
                </a:solidFill>
                <a:hlinkClick r:id="rId12" invalidUrl="" action="" tgtFrame="" tooltip="" history="1" highlightClick="0" endSnd="0"/>
              </a:rPr>
              <a:t>Advocacy Alliance </a:t>
            </a:r>
            <a:endParaRPr sz="1746">
              <a:solidFill>
                <a:srgbClr val="005187"/>
              </a:solidFill>
            </a:endParaRPr>
          </a:p>
          <a:p>
            <a:pPr lvl="0" marL="107456" indent="-107456" defTabSz="886968">
              <a:lnSpc>
                <a:spcPct val="90000"/>
              </a:lnSpc>
              <a:spcBef>
                <a:spcPts val="400"/>
              </a:spcBef>
              <a:defRPr sz="1800">
                <a:solidFill>
                  <a:srgbClr val="000000"/>
                </a:solidFill>
              </a:defRPr>
            </a:pPr>
            <a:r>
              <a:rPr sz="1746">
                <a:solidFill>
                  <a:srgbClr val="005187"/>
                </a:solidFill>
                <a:hlinkClick r:id="rId13" invalidUrl="" action="" tgtFrame="" tooltip="" history="1" highlightClick="0" endSnd="0"/>
              </a:rPr>
              <a:t>The Balm in Gilead</a:t>
            </a:r>
            <a:endParaRPr sz="1746">
              <a:solidFill>
                <a:srgbClr val="005187"/>
              </a:solidFill>
            </a:endParaRPr>
          </a:p>
          <a:p>
            <a:pPr lvl="0" marL="107456" indent="-107456" defTabSz="886968">
              <a:lnSpc>
                <a:spcPct val="90000"/>
              </a:lnSpc>
              <a:spcBef>
                <a:spcPts val="400"/>
              </a:spcBef>
              <a:defRPr sz="1800">
                <a:solidFill>
                  <a:srgbClr val="000000"/>
                </a:solidFill>
              </a:defRPr>
            </a:pPr>
            <a:r>
              <a:rPr sz="1746">
                <a:solidFill>
                  <a:srgbClr val="005187"/>
                </a:solidFill>
                <a:hlinkClick r:id="rId14" invalidUrl="" action="" tgtFrame="" tooltip="" history="1" highlightClick="0" endSnd="0"/>
              </a:rPr>
              <a:t>Strategies for Hope Trust </a:t>
            </a:r>
            <a:endParaRPr sz="1746">
              <a:solidFill>
                <a:srgbClr val="005187"/>
              </a:solidFill>
            </a:endParaRPr>
          </a:p>
          <a:p>
            <a:pPr lvl="0" marL="107456" indent="-107456" defTabSz="886968">
              <a:lnSpc>
                <a:spcPct val="90000"/>
              </a:lnSpc>
              <a:spcBef>
                <a:spcPts val="400"/>
              </a:spcBef>
              <a:defRPr sz="1800">
                <a:solidFill>
                  <a:srgbClr val="000000"/>
                </a:solidFill>
              </a:defRPr>
            </a:pPr>
            <a:r>
              <a:rPr sz="1746">
                <a:solidFill>
                  <a:srgbClr val="005187"/>
                </a:solidFill>
                <a:hlinkClick r:id="rId15" invalidUrl="" action="" tgtFrame="" tooltip="" history="1" highlightClick="0" endSnd="0"/>
              </a:rPr>
              <a:t>Keep </a:t>
            </a:r>
            <a:r>
              <a:rPr sz="1746">
                <a:solidFill>
                  <a:srgbClr val="005187"/>
                </a:solidFill>
                <a:hlinkClick r:id="rId15" invalidUrl="" action="" tgtFrame="" tooltip="" history="1" highlightClick="0" endSnd="0"/>
              </a:rPr>
              <a:t>the promise HIV and AIDS campaign</a:t>
            </a:r>
            <a:r>
              <a:rPr sz="1746">
                <a:solidFill>
                  <a:srgbClr val="005187"/>
                </a:solidFill>
              </a:rPr>
              <a:t> </a:t>
            </a:r>
            <a:endParaRPr sz="1746">
              <a:solidFill>
                <a:srgbClr val="005187"/>
              </a:solidFill>
            </a:endParaRPr>
          </a:p>
          <a:p>
            <a:pPr lvl="0" marL="107456" indent="-107456" defTabSz="886968">
              <a:lnSpc>
                <a:spcPct val="90000"/>
              </a:lnSpc>
              <a:spcBef>
                <a:spcPts val="400"/>
              </a:spcBef>
              <a:defRPr sz="1800">
                <a:solidFill>
                  <a:srgbClr val="000000"/>
                </a:solidFill>
              </a:defRPr>
            </a:pPr>
            <a:r>
              <a:rPr sz="1746">
                <a:solidFill>
                  <a:srgbClr val="005187"/>
                </a:solidFill>
                <a:hlinkClick r:id="rId16" invalidUrl="" action="" tgtFrame="" tooltip="" history="1" highlightClick="0" endSnd="0"/>
              </a:rPr>
              <a:t>Catholics for AIDS prevention and support</a:t>
            </a:r>
          </a:p>
        </p:txBody>
      </p:sp>
      <p:sp>
        <p:nvSpPr>
          <p:cNvPr id="616" name="Shape 616"/>
          <p:cNvSpPr/>
          <p:nvPr/>
        </p:nvSpPr>
        <p:spPr>
          <a:xfrm>
            <a:off x="4932040" y="1268759"/>
            <a:ext cx="3960441" cy="509676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marL="110779" indent="-110779">
              <a:lnSpc>
                <a:spcPct val="90000"/>
              </a:lnSpc>
              <a:spcBef>
                <a:spcPts val="400"/>
              </a:spcBef>
              <a:buClr>
                <a:srgbClr val="CB0B1F"/>
              </a:buClr>
              <a:buSzPct val="80000"/>
              <a:buChar char="•"/>
              <a:defRPr>
                <a:solidFill>
                  <a:srgbClr val="000000"/>
                </a:solidFill>
              </a:defRPr>
            </a:pPr>
            <a:r>
              <a:rPr>
                <a:solidFill>
                  <a:srgbClr val="005187"/>
                </a:solidFill>
                <a:hlinkClick r:id="rId17" invalidUrl="" action="" tgtFrame="" tooltip="" history="1" highlightClick="0" endSnd="0"/>
              </a:rPr>
              <a:t>International </a:t>
            </a:r>
            <a:r>
              <a:rPr>
                <a:solidFill>
                  <a:srgbClr val="005187"/>
                </a:solidFill>
                <a:hlinkClick r:id="rId17" invalidUrl="" action="" tgtFrame="" tooltip="" history="1" highlightClick="0" endSnd="0"/>
              </a:rPr>
              <a:t>Network of Religious Leaders Living with and Personally Affected HIV and AIDS </a:t>
            </a:r>
            <a:r>
              <a:rPr>
                <a:solidFill>
                  <a:srgbClr val="005187"/>
                </a:solidFill>
                <a:hlinkClick r:id="rId17" invalidUrl="" action="" tgtFrame="" tooltip="" history="1" highlightClick="0" endSnd="0"/>
              </a:rPr>
              <a:t>(INERELA+)</a:t>
            </a:r>
            <a:endParaRPr sz="2800">
              <a:solidFill>
                <a:srgbClr val="005187"/>
              </a:solidFill>
            </a:endParaRPr>
          </a:p>
          <a:p>
            <a:pPr lvl="0" marL="110779" indent="-110779">
              <a:lnSpc>
                <a:spcPct val="90000"/>
              </a:lnSpc>
              <a:spcBef>
                <a:spcPts val="400"/>
              </a:spcBef>
              <a:buClr>
                <a:srgbClr val="CB0B1F"/>
              </a:buClr>
              <a:buSzPct val="80000"/>
              <a:buChar char="•"/>
              <a:defRPr>
                <a:solidFill>
                  <a:srgbClr val="000000"/>
                </a:solidFill>
              </a:defRPr>
            </a:pPr>
            <a:r>
              <a:rPr>
                <a:solidFill>
                  <a:srgbClr val="005187"/>
                </a:solidFill>
                <a:hlinkClick r:id="rId18" invalidUrl="" action="" tgtFrame="" tooltip="" history="1" highlightClick="0" endSnd="0"/>
              </a:rPr>
              <a:t>United </a:t>
            </a:r>
            <a:r>
              <a:rPr>
                <a:solidFill>
                  <a:srgbClr val="005187"/>
                </a:solidFill>
                <a:hlinkClick r:id="rId18" invalidUrl="" action="" tgtFrame="" tooltip="" history="1" highlightClick="0" endSnd="0"/>
              </a:rPr>
              <a:t>Methodist global AIDS fund </a:t>
            </a:r>
            <a:endParaRPr sz="2800">
              <a:solidFill>
                <a:srgbClr val="005187"/>
              </a:solidFill>
            </a:endParaRPr>
          </a:p>
          <a:p>
            <a:pPr lvl="0" marL="110779" indent="-110779">
              <a:lnSpc>
                <a:spcPct val="90000"/>
              </a:lnSpc>
              <a:spcBef>
                <a:spcPts val="400"/>
              </a:spcBef>
              <a:buClr>
                <a:srgbClr val="CB0B1F"/>
              </a:buClr>
              <a:buSzPct val="80000"/>
              <a:buChar char="•"/>
              <a:defRPr>
                <a:solidFill>
                  <a:srgbClr val="000000"/>
                </a:solidFill>
              </a:defRPr>
            </a:pPr>
            <a:r>
              <a:rPr>
                <a:solidFill>
                  <a:srgbClr val="005187"/>
                </a:solidFill>
                <a:hlinkClick r:id="rId19" invalidUrl="" action="" tgtFrame="" tooltip="" history="1" highlightClick="0" endSnd="0"/>
              </a:rPr>
              <a:t>World </a:t>
            </a:r>
            <a:r>
              <a:rPr>
                <a:solidFill>
                  <a:srgbClr val="005187"/>
                </a:solidFill>
                <a:hlinkClick r:id="rId19" invalidUrl="" action="" tgtFrame="" tooltip="" history="1" highlightClick="0" endSnd="0"/>
              </a:rPr>
              <a:t>Conference of Religions for Peace </a:t>
            </a:r>
            <a:endParaRPr sz="2800">
              <a:solidFill>
                <a:srgbClr val="005187"/>
              </a:solidFill>
            </a:endParaRPr>
          </a:p>
          <a:p>
            <a:pPr lvl="0" marL="110779" indent="-110779">
              <a:lnSpc>
                <a:spcPct val="90000"/>
              </a:lnSpc>
              <a:spcBef>
                <a:spcPts val="400"/>
              </a:spcBef>
              <a:buClr>
                <a:srgbClr val="CB0B1F"/>
              </a:buClr>
              <a:buSzPct val="80000"/>
              <a:buChar char="•"/>
              <a:defRPr>
                <a:solidFill>
                  <a:srgbClr val="000000"/>
                </a:solidFill>
              </a:defRPr>
            </a:pPr>
            <a:r>
              <a:rPr>
                <a:solidFill>
                  <a:srgbClr val="005187"/>
                </a:solidFill>
                <a:hlinkClick r:id="rId20" invalidUrl="" action="" tgtFrame="" tooltip="" history="1" highlightClick="0" endSnd="0"/>
              </a:rPr>
              <a:t>International Center </a:t>
            </a:r>
            <a:r>
              <a:rPr>
                <a:solidFill>
                  <a:srgbClr val="005187"/>
                </a:solidFill>
                <a:hlinkClick r:id="rId20" invalidUrl="" action="" tgtFrame="" tooltip="" history="1" highlightClick="0" endSnd="0"/>
              </a:rPr>
              <a:t>for Research on Women </a:t>
            </a:r>
            <a:endParaRPr sz="2800">
              <a:solidFill>
                <a:srgbClr val="005187"/>
              </a:solidFill>
            </a:endParaRPr>
          </a:p>
          <a:p>
            <a:pPr lvl="0" marL="110779" indent="-110779">
              <a:lnSpc>
                <a:spcPct val="90000"/>
              </a:lnSpc>
              <a:spcBef>
                <a:spcPts val="400"/>
              </a:spcBef>
              <a:buClr>
                <a:srgbClr val="CB0B1F"/>
              </a:buClr>
              <a:buSzPct val="80000"/>
              <a:buChar char="•"/>
              <a:defRPr>
                <a:solidFill>
                  <a:srgbClr val="000000"/>
                </a:solidFill>
              </a:defRPr>
            </a:pPr>
            <a:r>
              <a:rPr>
                <a:solidFill>
                  <a:srgbClr val="005187"/>
                </a:solidFill>
                <a:hlinkClick r:id="rId21" invalidUrl="" action="" tgtFrame="" tooltip="" history="1" highlightClick="0" endSnd="0"/>
              </a:rPr>
              <a:t>Islamic Relief Worldwide </a:t>
            </a:r>
            <a:endParaRPr sz="2800">
              <a:solidFill>
                <a:srgbClr val="005187"/>
              </a:solidFill>
            </a:endParaRPr>
          </a:p>
          <a:p>
            <a:pPr lvl="0" marL="110779" indent="-110779">
              <a:lnSpc>
                <a:spcPct val="90000"/>
              </a:lnSpc>
              <a:spcBef>
                <a:spcPts val="400"/>
              </a:spcBef>
              <a:buClr>
                <a:srgbClr val="CB0B1F"/>
              </a:buClr>
              <a:buSzPct val="80000"/>
              <a:buChar char="•"/>
              <a:defRPr>
                <a:solidFill>
                  <a:srgbClr val="000000"/>
                </a:solidFill>
              </a:defRPr>
            </a:pPr>
            <a:r>
              <a:rPr>
                <a:solidFill>
                  <a:srgbClr val="005187"/>
                </a:solidFill>
                <a:hlinkClick r:id="rId22" invalidUrl="" action="" tgtFrame="" tooltip="" history="1" highlightClick="0" endSnd="0"/>
              </a:rPr>
              <a:t>Canadian AIDS Society </a:t>
            </a:r>
            <a:endParaRPr sz="2800">
              <a:solidFill>
                <a:srgbClr val="005187"/>
              </a:solidFill>
            </a:endParaRPr>
          </a:p>
          <a:p>
            <a:pPr lvl="0" marL="110779" indent="-110779">
              <a:lnSpc>
                <a:spcPct val="90000"/>
              </a:lnSpc>
              <a:spcBef>
                <a:spcPts val="400"/>
              </a:spcBef>
              <a:buClr>
                <a:srgbClr val="CB0B1F"/>
              </a:buClr>
              <a:buSzPct val="80000"/>
              <a:buChar char="•"/>
              <a:defRPr>
                <a:solidFill>
                  <a:srgbClr val="000000"/>
                </a:solidFill>
              </a:defRPr>
            </a:pPr>
            <a:r>
              <a:rPr>
                <a:solidFill>
                  <a:srgbClr val="005187"/>
                </a:solidFill>
                <a:hlinkClick r:id="rId23" invalidUrl="" action="" tgtFrame="" tooltip="" history="1" highlightClick="0" endSnd="0"/>
              </a:rPr>
              <a:t>The Canadian Council of Churches</a:t>
            </a:r>
            <a:endParaRPr sz="2800">
              <a:solidFill>
                <a:srgbClr val="005187"/>
              </a:solidFill>
            </a:endParaRPr>
          </a:p>
          <a:p>
            <a:pPr lvl="0" marL="110779" indent="-110779">
              <a:lnSpc>
                <a:spcPct val="90000"/>
              </a:lnSpc>
              <a:spcBef>
                <a:spcPts val="400"/>
              </a:spcBef>
              <a:buClr>
                <a:srgbClr val="CB0B1F"/>
              </a:buClr>
              <a:buSzPct val="80000"/>
              <a:buChar char="•"/>
              <a:defRPr>
                <a:solidFill>
                  <a:srgbClr val="000000"/>
                </a:solidFill>
              </a:defRPr>
            </a:pPr>
            <a:r>
              <a:rPr>
                <a:solidFill>
                  <a:srgbClr val="005187"/>
                </a:solidFill>
                <a:hlinkClick r:id="rId24" invalidUrl="" action="" tgtFrame="" tooltip="" history="1" highlightClick="0" endSnd="0"/>
              </a:rPr>
              <a:t>The Presbyterian Church in Canada </a:t>
            </a:r>
            <a:endParaRPr sz="2800">
              <a:solidFill>
                <a:srgbClr val="005187"/>
              </a:solidFill>
            </a:endParaRPr>
          </a:p>
          <a:p>
            <a:pPr lvl="0" marL="110779" indent="-110779">
              <a:lnSpc>
                <a:spcPct val="90000"/>
              </a:lnSpc>
              <a:spcBef>
                <a:spcPts val="400"/>
              </a:spcBef>
              <a:buClr>
                <a:srgbClr val="CB0B1F"/>
              </a:buClr>
              <a:buSzPct val="80000"/>
              <a:buChar char="•"/>
              <a:defRPr>
                <a:solidFill>
                  <a:srgbClr val="000000"/>
                </a:solidFill>
              </a:defRPr>
            </a:pPr>
            <a:r>
              <a:rPr>
                <a:solidFill>
                  <a:srgbClr val="005187"/>
                </a:solidFill>
                <a:hlinkClick r:id="rId25" invalidUrl="" action="" tgtFrame="" tooltip="" history="1" highlightClick="0" endSnd="0"/>
              </a:rPr>
              <a:t>The United Church of </a:t>
            </a:r>
            <a:r>
              <a:rPr>
                <a:solidFill>
                  <a:srgbClr val="005187"/>
                </a:solidFill>
                <a:hlinkClick r:id="rId25" invalidUrl="" action="" tgtFrame="" tooltip="" history="1" highlightClick="0" endSnd="0"/>
              </a:rPr>
              <a:t>Canada</a:t>
            </a:r>
            <a:endParaRPr sz="2800">
              <a:solidFill>
                <a:srgbClr val="005187"/>
              </a:solidFill>
            </a:endParaRPr>
          </a:p>
          <a:p>
            <a:pPr lvl="0" marL="110779" indent="-110779">
              <a:lnSpc>
                <a:spcPct val="90000"/>
              </a:lnSpc>
              <a:spcBef>
                <a:spcPts val="400"/>
              </a:spcBef>
              <a:buClr>
                <a:srgbClr val="CB0B1F"/>
              </a:buClr>
              <a:buSzPct val="80000"/>
              <a:buChar char="•"/>
              <a:defRPr>
                <a:solidFill>
                  <a:srgbClr val="000000"/>
                </a:solidFill>
              </a:defRPr>
            </a:pPr>
            <a:r>
              <a:rPr>
                <a:solidFill>
                  <a:srgbClr val="005187"/>
                </a:solidFill>
                <a:hlinkClick r:id="rId26" invalidUrl="" action="" tgtFrame="" tooltip="" history="1" highlightClick="0" endSnd="0"/>
              </a:rPr>
              <a:t>Diakonie</a:t>
            </a:r>
            <a:endParaRPr sz="2800">
              <a:solidFill>
                <a:srgbClr val="005187"/>
              </a:solidFill>
            </a:endParaRPr>
          </a:p>
          <a:p>
            <a:pPr lvl="0" marL="172324" indent="-172324">
              <a:lnSpc>
                <a:spcPct val="90000"/>
              </a:lnSpc>
              <a:spcBef>
                <a:spcPts val="600"/>
              </a:spcBef>
              <a:buClr>
                <a:srgbClr val="CB0B1F"/>
              </a:buClr>
              <a:buSzPct val="80000"/>
              <a:buChar char="•"/>
              <a:defRPr>
                <a:solidFill>
                  <a:srgbClr val="000000"/>
                </a:solidFill>
              </a:defRPr>
            </a:pPr>
            <a:endParaRPr sz="2800">
              <a:solidFill>
                <a:srgbClr val="005187"/>
              </a:solidFill>
            </a:endParaRPr>
          </a:p>
        </p:txBody>
      </p:sp>
      <p:sp>
        <p:nvSpPr>
          <p:cNvPr id="617" name="Shape 617"/>
          <p:cNvSpPr/>
          <p:nvPr/>
        </p:nvSpPr>
        <p:spPr>
          <a:xfrm>
            <a:off x="1187623" y="6545674"/>
            <a:ext cx="7776866" cy="307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400"/>
            </a:lvl1pPr>
          </a:lstStyle>
          <a:p>
            <a:pPr lvl="0">
              <a:defRPr sz="1800">
                <a:solidFill>
                  <a:srgbClr val="000000"/>
                </a:solidFill>
              </a:defRPr>
            </a:pPr>
            <a:r>
              <a:rPr sz="1400">
                <a:solidFill>
                  <a:srgbClr val="005187"/>
                </a:solidFill>
              </a:rPr>
              <a:t>*Please view this presentation in slide show mode to access the hyperlinks</a:t>
            </a:r>
          </a:p>
        </p:txBody>
      </p:sp>
    </p:spTree>
  </p:cSld>
  <p:clrMapOvr>
    <a:masterClrMapping/>
  </p:clrMapOvr>
  <p:transition spd="med" advClick="1"/>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19" name="Shape 619"/>
          <p:cNvSpPr/>
          <p:nvPr>
            <p:ph type="title"/>
          </p:nvPr>
        </p:nvSpPr>
        <p:spPr>
          <a:xfrm>
            <a:off x="971550" y="188912"/>
            <a:ext cx="6840538" cy="1008064"/>
          </a:xfrm>
          <a:prstGeom prst="rect">
            <a:avLst/>
          </a:prstGeom>
        </p:spPr>
        <p:txBody>
          <a:bodyPr lIns="0" tIns="0" rIns="0" bIns="0">
            <a:normAutofit fontScale="100000" lnSpcReduction="0"/>
          </a:bodyPr>
          <a:lstStyle>
            <a:lvl1pPr defTabSz="832104">
              <a:defRPr sz="2912"/>
            </a:lvl1pPr>
          </a:lstStyle>
          <a:p>
            <a:pPr lvl="0">
              <a:defRPr sz="1800">
                <a:solidFill>
                  <a:srgbClr val="000000"/>
                </a:solidFill>
              </a:defRPr>
            </a:pPr>
            <a:r>
              <a:rPr sz="2912">
                <a:solidFill>
                  <a:srgbClr val="005187"/>
                </a:solidFill>
              </a:rPr>
              <a:t>Catholics for AIDS Prevention and Support (CAPS)</a:t>
            </a:r>
          </a:p>
        </p:txBody>
      </p:sp>
      <p:sp>
        <p:nvSpPr>
          <p:cNvPr id="620" name="Shape 620"/>
          <p:cNvSpPr/>
          <p:nvPr/>
        </p:nvSpPr>
        <p:spPr>
          <a:xfrm>
            <a:off x="4200525" y="6454774"/>
            <a:ext cx="431800" cy="243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000">
                <a:solidFill>
                  <a:srgbClr val="FFFFFF"/>
                </a:solidFill>
              </a:defRPr>
            </a:lvl1pPr>
          </a:lstStyle>
          <a:p>
            <a:pPr lvl="0">
              <a:defRPr sz="1800">
                <a:solidFill>
                  <a:srgbClr val="000000"/>
                </a:solidFill>
              </a:defRPr>
            </a:pPr>
            <a:r>
              <a:rPr sz="1000">
                <a:solidFill>
                  <a:srgbClr val="FFFFFF"/>
                </a:solidFill>
              </a:rPr>
              <a:t>29</a:t>
            </a:r>
          </a:p>
        </p:txBody>
      </p:sp>
      <p:grpSp>
        <p:nvGrpSpPr>
          <p:cNvPr id="627" name="Group 627"/>
          <p:cNvGrpSpPr/>
          <p:nvPr/>
        </p:nvGrpSpPr>
        <p:grpSpPr>
          <a:xfrm>
            <a:off x="869501" y="2964412"/>
            <a:ext cx="7945436" cy="2912861"/>
            <a:chOff x="0" y="0"/>
            <a:chExt cx="7945435" cy="2912860"/>
          </a:xfrm>
        </p:grpSpPr>
        <p:grpSp>
          <p:nvGrpSpPr>
            <p:cNvPr id="623" name="Group 623"/>
            <p:cNvGrpSpPr/>
            <p:nvPr/>
          </p:nvGrpSpPr>
          <p:grpSpPr>
            <a:xfrm>
              <a:off x="3175" y="632862"/>
              <a:ext cx="7942261" cy="2279999"/>
              <a:chOff x="0" y="0"/>
              <a:chExt cx="7942260" cy="2279997"/>
            </a:xfrm>
          </p:grpSpPr>
          <p:sp>
            <p:nvSpPr>
              <p:cNvPr id="621" name="Shape 621"/>
              <p:cNvSpPr/>
              <p:nvPr/>
            </p:nvSpPr>
            <p:spPr>
              <a:xfrm>
                <a:off x="0" y="-1"/>
                <a:ext cx="7942261" cy="2279999"/>
              </a:xfrm>
              <a:prstGeom prst="rect">
                <a:avLst/>
              </a:prstGeom>
              <a:solidFill>
                <a:srgbClr val="FFFFFF"/>
              </a:solidFill>
              <a:ln w="12700" cap="flat">
                <a:solidFill>
                  <a:srgbClr val="005187"/>
                </a:solidFill>
                <a:prstDash val="solid"/>
                <a:miter lim="800000"/>
              </a:ln>
              <a:effectLst/>
            </p:spPr>
            <p:txBody>
              <a:bodyPr wrap="square" lIns="0" tIns="0" rIns="0" bIns="0" numCol="1" anchor="ctr">
                <a:noAutofit/>
              </a:bodyPr>
              <a:lstStyle/>
              <a:p>
                <a:pPr lvl="0">
                  <a:spcBef>
                    <a:spcPts val="600"/>
                  </a:spcBef>
                </a:pPr>
              </a:p>
            </p:txBody>
          </p:sp>
          <p:sp>
            <p:nvSpPr>
              <p:cNvPr id="622" name="Shape 622"/>
              <p:cNvSpPr/>
              <p:nvPr/>
            </p:nvSpPr>
            <p:spPr>
              <a:xfrm>
                <a:off x="0" y="98598"/>
                <a:ext cx="7942261" cy="2082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p>
                <a:pPr lvl="0" marL="344488" indent="-254000">
                  <a:spcBef>
                    <a:spcPts val="600"/>
                  </a:spcBef>
                  <a:buSzPct val="100000"/>
                  <a:buFont typeface="Helvetica"/>
                  <a:buChar char="•"/>
                  <a:defRPr>
                    <a:solidFill>
                      <a:srgbClr val="000000"/>
                    </a:solidFill>
                  </a:defRPr>
                </a:pPr>
                <a:r>
                  <a:rPr sz="1600">
                    <a:solidFill>
                      <a:srgbClr val="005187"/>
                    </a:solidFill>
                  </a:rPr>
                  <a:t>To promote education and prevention, treatment, care and relevant pastoral ministry for those living with and affected by HIV/AIDS</a:t>
                </a:r>
                <a:endParaRPr sz="1600">
                  <a:solidFill>
                    <a:srgbClr val="005187"/>
                  </a:solidFill>
                </a:endParaRPr>
              </a:p>
              <a:p>
                <a:pPr lvl="0" marL="344488" indent="-254000">
                  <a:spcBef>
                    <a:spcPts val="600"/>
                  </a:spcBef>
                  <a:buSzPct val="100000"/>
                  <a:buFont typeface="Helvetica"/>
                  <a:buChar char="•"/>
                  <a:defRPr>
                    <a:solidFill>
                      <a:srgbClr val="000000"/>
                    </a:solidFill>
                  </a:defRPr>
                </a:pPr>
                <a:r>
                  <a:rPr sz="1600">
                    <a:solidFill>
                      <a:srgbClr val="005187"/>
                    </a:solidFill>
                  </a:rPr>
                  <a:t>To promote the practical, financial, emotional, spiritual, sacramental and pastoral needs of people living with or affected by HIV/AIDS and to develop appropriate responses</a:t>
                </a:r>
                <a:endParaRPr sz="1600">
                  <a:solidFill>
                    <a:srgbClr val="005187"/>
                  </a:solidFill>
                </a:endParaRPr>
              </a:p>
              <a:p>
                <a:pPr lvl="0" marL="344488" indent="-254000">
                  <a:spcBef>
                    <a:spcPts val="600"/>
                  </a:spcBef>
                  <a:buSzPct val="100000"/>
                  <a:buFont typeface="Helvetica"/>
                  <a:buChar char="•"/>
                  <a:defRPr>
                    <a:solidFill>
                      <a:srgbClr val="000000"/>
                    </a:solidFill>
                  </a:defRPr>
                </a:pPr>
                <a:r>
                  <a:rPr sz="1600">
                    <a:solidFill>
                      <a:srgbClr val="005187"/>
                    </a:solidFill>
                  </a:rPr>
                  <a:t>To promote continuing reflection on all aspects of ethical, theological, and other challenges raised by HIV/AIDs, not least issues of social justice, through publication, seminars, and other relevant means </a:t>
                </a:r>
              </a:p>
            </p:txBody>
          </p:sp>
        </p:grpSp>
        <p:grpSp>
          <p:nvGrpSpPr>
            <p:cNvPr id="626" name="Group 626"/>
            <p:cNvGrpSpPr/>
            <p:nvPr/>
          </p:nvGrpSpPr>
          <p:grpSpPr>
            <a:xfrm>
              <a:off x="0" y="-1"/>
              <a:ext cx="7942261" cy="632396"/>
              <a:chOff x="0" y="0"/>
              <a:chExt cx="7942260" cy="632395"/>
            </a:xfrm>
          </p:grpSpPr>
          <p:sp>
            <p:nvSpPr>
              <p:cNvPr id="624" name="Shape 624"/>
              <p:cNvSpPr/>
              <p:nvPr/>
            </p:nvSpPr>
            <p:spPr>
              <a:xfrm>
                <a:off x="0" y="-1"/>
                <a:ext cx="7942261" cy="632397"/>
              </a:xfrm>
              <a:prstGeom prst="rect">
                <a:avLst/>
              </a:prstGeom>
              <a:noFill/>
              <a:ln w="12700" cap="flat">
                <a:solidFill>
                  <a:srgbClr val="005187"/>
                </a:solidFill>
                <a:prstDash val="solid"/>
                <a:miter lim="800000"/>
              </a:ln>
              <a:effectLst/>
            </p:spPr>
            <p:txBody>
              <a:bodyPr wrap="square" lIns="0" tIns="0" rIns="0" bIns="0" numCol="1" anchor="ctr">
                <a:noAutofit/>
              </a:bodyPr>
              <a:lstStyle/>
              <a:p>
                <a:pPr lvl="0" algn="ctr">
                  <a:spcBef>
                    <a:spcPts val="1000"/>
                  </a:spcBef>
                  <a:defRPr b="1" i="1" sz="1400"/>
                </a:pPr>
              </a:p>
            </p:txBody>
          </p:sp>
          <p:sp>
            <p:nvSpPr>
              <p:cNvPr id="625" name="Shape 625"/>
              <p:cNvSpPr/>
              <p:nvPr/>
            </p:nvSpPr>
            <p:spPr>
              <a:xfrm>
                <a:off x="0" y="132047"/>
                <a:ext cx="7942261" cy="368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spcBef>
                    <a:spcPts val="1700"/>
                  </a:spcBef>
                  <a:defRPr b="1" sz="2400"/>
                </a:lvl1pPr>
              </a:lstStyle>
              <a:p>
                <a:pPr lvl="0">
                  <a:defRPr b="0" sz="1800">
                    <a:solidFill>
                      <a:srgbClr val="000000"/>
                    </a:solidFill>
                  </a:defRPr>
                </a:pPr>
                <a:r>
                  <a:rPr b="1" sz="2400">
                    <a:solidFill>
                      <a:srgbClr val="005187"/>
                    </a:solidFill>
                  </a:rPr>
                  <a:t>Objectives</a:t>
                </a:r>
              </a:p>
            </p:txBody>
          </p:sp>
        </p:grpSp>
      </p:grpSp>
      <p:sp>
        <p:nvSpPr>
          <p:cNvPr id="628" name="Shape 628"/>
          <p:cNvSpPr/>
          <p:nvPr/>
        </p:nvSpPr>
        <p:spPr>
          <a:xfrm>
            <a:off x="967035" y="1484783"/>
            <a:ext cx="5117134" cy="1005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marL="244928" indent="-244928">
              <a:spcBef>
                <a:spcPts val="400"/>
              </a:spcBef>
              <a:buClr>
                <a:srgbClr val="CB0B1F"/>
              </a:buClr>
              <a:buSzPct val="80000"/>
              <a:buChar char="•"/>
              <a:defRPr sz="2000"/>
            </a:lvl1pPr>
          </a:lstStyle>
          <a:p>
            <a:pPr lvl="0">
              <a:defRPr sz="1800">
                <a:solidFill>
                  <a:srgbClr val="000000"/>
                </a:solidFill>
              </a:defRPr>
            </a:pPr>
            <a:r>
              <a:rPr sz="2000">
                <a:solidFill>
                  <a:srgbClr val="005187"/>
                </a:solidFill>
              </a:rPr>
              <a:t>A network of Catholics in Britain and Ireland promoting HIV prevention and support</a:t>
            </a:r>
          </a:p>
        </p:txBody>
      </p:sp>
      <p:grpSp>
        <p:nvGrpSpPr>
          <p:cNvPr id="631" name="Group 631" descr="doctor group"/>
          <p:cNvGrpSpPr/>
          <p:nvPr/>
        </p:nvGrpSpPr>
        <p:grpSpPr>
          <a:xfrm>
            <a:off x="6300192" y="908720"/>
            <a:ext cx="1872261" cy="1519843"/>
            <a:chOff x="0" y="0"/>
            <a:chExt cx="1872259" cy="1519842"/>
          </a:xfrm>
        </p:grpSpPr>
        <p:sp>
          <p:nvSpPr>
            <p:cNvPr id="629" name="Shape 629"/>
            <p:cNvSpPr/>
            <p:nvPr/>
          </p:nvSpPr>
          <p:spPr>
            <a:xfrm>
              <a:off x="0" y="0"/>
              <a:ext cx="1872260" cy="1519843"/>
            </a:xfrm>
            <a:prstGeom prst="rect">
              <a:avLst/>
            </a:prstGeom>
            <a:solidFill>
              <a:srgbClr val="EDEDED"/>
            </a:solidFill>
            <a:ln w="12700" cap="flat">
              <a:noFill/>
              <a:miter lim="400000"/>
            </a:ln>
            <a:effectLst/>
          </p:spPr>
          <p:txBody>
            <a:bodyPr wrap="square" lIns="0" tIns="0" rIns="0" bIns="0" numCol="1" anchor="t">
              <a:noAutofit/>
            </a:bodyPr>
            <a:lstStyle/>
            <a:p>
              <a:pPr lvl="0"/>
            </a:p>
          </p:txBody>
        </p:sp>
        <p:pic>
          <p:nvPicPr>
            <p:cNvPr id="630" name="image52.png"/>
            <p:cNvPicPr/>
            <p:nvPr/>
          </p:nvPicPr>
          <p:blipFill>
            <a:blip r:embed="rId2">
              <a:extLst/>
            </a:blip>
            <a:srcRect l="1237" t="7325" r="3781" b="2487"/>
            <a:stretch>
              <a:fillRect/>
            </a:stretch>
          </p:blipFill>
          <p:spPr>
            <a:xfrm>
              <a:off x="-1" y="0"/>
              <a:ext cx="1872261" cy="1519842"/>
            </a:xfrm>
            <a:prstGeom prst="rect">
              <a:avLst/>
            </a:prstGeom>
            <a:ln w="12700" cap="flat">
              <a:noFill/>
              <a:miter lim="400000"/>
            </a:ln>
            <a:effectLst>
              <a:reflection blurRad="0" stA="38000" stPos="0" endA="0" endPos="40000" dist="0" dir="5400000" fadeDir="5400000" sx="100000" sy="-100000" kx="0" ky="0" algn="bl" rotWithShape="0"/>
            </a:effectLst>
          </p:spPr>
        </p:pic>
      </p:grpSp>
    </p:spTree>
  </p:cSld>
  <p:clrMapOvr>
    <a:masterClrMapping/>
  </p:clrMapOvr>
  <p:transitio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2" name="Shape 202"/>
          <p:cNvSpPr/>
          <p:nvPr>
            <p:ph type="title" idx="4294967295"/>
          </p:nvPr>
        </p:nvSpPr>
        <p:spPr>
          <a:xfrm>
            <a:off x="1911621" y="2708275"/>
            <a:ext cx="5900740" cy="1470025"/>
          </a:xfrm>
          <a:prstGeom prst="rect">
            <a:avLst/>
          </a:prstGeom>
        </p:spPr>
        <p:txBody>
          <a:bodyPr lIns="0" tIns="0" rIns="0" bIns="0">
            <a:normAutofit fontScale="100000" lnSpcReduction="0"/>
          </a:bodyPr>
          <a:lstStyle>
            <a:lvl1pPr algn="ctr">
              <a:defRPr b="1" sz="4400"/>
            </a:lvl1pPr>
          </a:lstStyle>
          <a:p>
            <a:pPr lvl="0">
              <a:defRPr b="0" sz="1800">
                <a:solidFill>
                  <a:srgbClr val="000000"/>
                </a:solidFill>
              </a:defRPr>
            </a:pPr>
            <a:r>
              <a:rPr b="1" sz="4400">
                <a:solidFill>
                  <a:srgbClr val="005187"/>
                </a:solidFill>
              </a:rPr>
              <a:t>Introduction</a:t>
            </a:r>
          </a:p>
        </p:txBody>
      </p:sp>
      <p:sp>
        <p:nvSpPr>
          <p:cNvPr id="203" name="Shape 203"/>
          <p:cNvSpPr/>
          <p:nvPr/>
        </p:nvSpPr>
        <p:spPr>
          <a:xfrm>
            <a:off x="5407069" y="6451600"/>
            <a:ext cx="3702051" cy="3962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lgn="r">
              <a:spcBef>
                <a:spcPts val="600"/>
              </a:spcBef>
              <a:defRPr>
                <a:solidFill>
                  <a:srgbClr val="000000"/>
                </a:solidFill>
              </a:defRPr>
            </a:pPr>
            <a:r>
              <a:rPr sz="1000">
                <a:solidFill>
                  <a:srgbClr val="005187"/>
                </a:solidFill>
                <a:latin typeface="HelveticaNeueLT Std Med"/>
                <a:ea typeface="HelveticaNeueLT Std Med"/>
                <a:cs typeface="HelveticaNeueLT Std Med"/>
                <a:sym typeface="HelveticaNeueLT Std Med"/>
              </a:rPr>
              <a:t>Women for Positive Action is an educational programme </a:t>
            </a:r>
            <a:br>
              <a:rPr sz="1000">
                <a:solidFill>
                  <a:srgbClr val="005187"/>
                </a:solidFill>
                <a:latin typeface="HelveticaNeueLT Std Med"/>
                <a:ea typeface="HelveticaNeueLT Std Med"/>
                <a:cs typeface="HelveticaNeueLT Std Med"/>
                <a:sym typeface="HelveticaNeueLT Std Med"/>
              </a:rPr>
            </a:br>
            <a:r>
              <a:rPr sz="1000">
                <a:solidFill>
                  <a:srgbClr val="005187"/>
                </a:solidFill>
                <a:latin typeface="HelveticaNeueLT Std Med"/>
                <a:ea typeface="HelveticaNeueLT Std Med"/>
                <a:cs typeface="HelveticaNeueLT Std Med"/>
                <a:sym typeface="HelveticaNeueLT Std Med"/>
              </a:rPr>
              <a:t>funded and initiated by AbbVie</a:t>
            </a:r>
          </a:p>
        </p:txBody>
      </p:sp>
    </p:spTree>
  </p:cSld>
  <p:clrMapOvr>
    <a:masterClrMapping/>
  </p:clrMapOvr>
  <p:transition spd="med" advClick="1"/>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33" name="Shape 633"/>
          <p:cNvSpPr/>
          <p:nvPr>
            <p:ph type="title"/>
          </p:nvPr>
        </p:nvSpPr>
        <p:spPr>
          <a:xfrm>
            <a:off x="971550" y="188912"/>
            <a:ext cx="6840538" cy="1008064"/>
          </a:xfrm>
          <a:prstGeom prst="rect">
            <a:avLst/>
          </a:prstGeom>
        </p:spPr>
        <p:txBody>
          <a:bodyPr lIns="0" tIns="0" rIns="0" bIns="0">
            <a:normAutofit fontScale="100000" lnSpcReduction="0"/>
          </a:bodyPr>
          <a:lstStyle>
            <a:lvl1pPr defTabSz="832104">
              <a:defRPr sz="2912"/>
            </a:lvl1pPr>
          </a:lstStyle>
          <a:p>
            <a:pPr lvl="0">
              <a:defRPr sz="1800">
                <a:solidFill>
                  <a:srgbClr val="000000"/>
                </a:solidFill>
              </a:defRPr>
            </a:pPr>
            <a:r>
              <a:rPr sz="2912">
                <a:solidFill>
                  <a:srgbClr val="005187"/>
                </a:solidFill>
              </a:rPr>
              <a:t>Catholics for AIDS Prevention and Support (CAPS)</a:t>
            </a:r>
          </a:p>
        </p:txBody>
      </p:sp>
      <p:sp>
        <p:nvSpPr>
          <p:cNvPr id="634" name="Shape 634"/>
          <p:cNvSpPr/>
          <p:nvPr>
            <p:ph type="body" idx="1"/>
          </p:nvPr>
        </p:nvSpPr>
        <p:spPr>
          <a:xfrm>
            <a:off x="971549" y="1341437"/>
            <a:ext cx="7488240" cy="4967289"/>
          </a:xfrm>
          <a:prstGeom prst="rect">
            <a:avLst/>
          </a:prstGeom>
        </p:spPr>
        <p:txBody>
          <a:bodyPr lIns="0" tIns="0" rIns="0" bIns="0">
            <a:normAutofit fontScale="100000" lnSpcReduction="0"/>
          </a:bodyPr>
          <a:lstStyle/>
          <a:p>
            <a:pPr lvl="0" marL="0" indent="0">
              <a:spcBef>
                <a:spcPts val="400"/>
              </a:spcBef>
              <a:buSzTx/>
              <a:buNone/>
              <a:defRPr sz="1800">
                <a:solidFill>
                  <a:srgbClr val="000000"/>
                </a:solidFill>
              </a:defRPr>
            </a:pPr>
            <a:r>
              <a:rPr sz="2000">
                <a:solidFill>
                  <a:srgbClr val="005187"/>
                </a:solidFill>
              </a:rPr>
              <a:t>Resources available on the website include:</a:t>
            </a:r>
            <a:endParaRPr sz="2000">
              <a:solidFill>
                <a:srgbClr val="005187"/>
              </a:solidFill>
            </a:endParaRPr>
          </a:p>
          <a:p>
            <a:pPr lvl="0" marL="244928" indent="-244928">
              <a:spcBef>
                <a:spcPts val="400"/>
              </a:spcBef>
              <a:defRPr sz="1800">
                <a:solidFill>
                  <a:srgbClr val="000000"/>
                </a:solidFill>
              </a:defRPr>
            </a:pPr>
            <a:r>
              <a:rPr sz="2000">
                <a:solidFill>
                  <a:srgbClr val="005187"/>
                </a:solidFill>
              </a:rPr>
              <a:t>A film: ‘Love tenderly act justly: Stories of HIV </a:t>
            </a:r>
            <a:br>
              <a:rPr sz="2000">
                <a:solidFill>
                  <a:srgbClr val="005187"/>
                </a:solidFill>
              </a:rPr>
            </a:br>
            <a:r>
              <a:rPr sz="2000">
                <a:solidFill>
                  <a:srgbClr val="005187"/>
                </a:solidFill>
              </a:rPr>
              <a:t>and Christianity’ </a:t>
            </a:r>
            <a:endParaRPr sz="2000">
              <a:solidFill>
                <a:srgbClr val="005187"/>
              </a:solidFill>
            </a:endParaRPr>
          </a:p>
          <a:p>
            <a:pPr lvl="1" marL="671512" indent="-214312">
              <a:spcBef>
                <a:spcPts val="400"/>
              </a:spcBef>
              <a:buClrTx/>
              <a:buFont typeface="Arial"/>
              <a:defRPr sz="1800">
                <a:solidFill>
                  <a:srgbClr val="000000"/>
                </a:solidFill>
              </a:defRPr>
            </a:pPr>
            <a:r>
              <a:rPr>
                <a:solidFill>
                  <a:srgbClr val="005187"/>
                </a:solidFill>
              </a:rPr>
              <a:t>Includes interviews from Rev. Byamugisha </a:t>
            </a:r>
            <a:br>
              <a:rPr>
                <a:solidFill>
                  <a:srgbClr val="005187"/>
                </a:solidFill>
              </a:rPr>
            </a:br>
            <a:r>
              <a:rPr>
                <a:solidFill>
                  <a:srgbClr val="005187"/>
                </a:solidFill>
              </a:rPr>
              <a:t>and Angelina Namiba</a:t>
            </a:r>
            <a:endParaRPr sz="2400">
              <a:solidFill>
                <a:srgbClr val="005187"/>
              </a:solidFill>
            </a:endParaRPr>
          </a:p>
          <a:p>
            <a:pPr lvl="0" marL="244928" indent="-244928">
              <a:spcBef>
                <a:spcPts val="400"/>
              </a:spcBef>
              <a:defRPr sz="1800">
                <a:solidFill>
                  <a:srgbClr val="000000"/>
                </a:solidFill>
              </a:defRPr>
            </a:pPr>
            <a:r>
              <a:rPr sz="2000">
                <a:solidFill>
                  <a:srgbClr val="005187"/>
                </a:solidFill>
              </a:rPr>
              <a:t>Posters and leaflets to support local CAPS groups</a:t>
            </a:r>
            <a:endParaRPr sz="2000">
              <a:solidFill>
                <a:srgbClr val="005187"/>
              </a:solidFill>
            </a:endParaRPr>
          </a:p>
          <a:p>
            <a:pPr lvl="0" marL="244928" indent="-244928">
              <a:spcBef>
                <a:spcPts val="400"/>
              </a:spcBef>
              <a:defRPr sz="1800">
                <a:solidFill>
                  <a:srgbClr val="000000"/>
                </a:solidFill>
              </a:defRPr>
            </a:pPr>
            <a:r>
              <a:rPr sz="2000">
                <a:solidFill>
                  <a:srgbClr val="005187"/>
                </a:solidFill>
              </a:rPr>
              <a:t>Recommendations for further reading</a:t>
            </a:r>
            <a:endParaRPr sz="2000">
              <a:solidFill>
                <a:srgbClr val="005187"/>
              </a:solidFill>
            </a:endParaRPr>
          </a:p>
          <a:p>
            <a:pPr lvl="0" marL="244928" indent="-244928">
              <a:spcBef>
                <a:spcPts val="400"/>
              </a:spcBef>
              <a:defRPr sz="1800">
                <a:solidFill>
                  <a:srgbClr val="000000"/>
                </a:solidFill>
              </a:defRPr>
            </a:pPr>
            <a:r>
              <a:rPr sz="2000">
                <a:solidFill>
                  <a:srgbClr val="005187"/>
                </a:solidFill>
              </a:rPr>
              <a:t>Articles in relation to positive Catholics and HIV:</a:t>
            </a:r>
            <a:endParaRPr sz="2000">
              <a:solidFill>
                <a:srgbClr val="005187"/>
              </a:solidFill>
            </a:endParaRPr>
          </a:p>
          <a:p>
            <a:pPr lvl="1" marL="671512" indent="-214312">
              <a:spcBef>
                <a:spcPts val="400"/>
              </a:spcBef>
              <a:buClrTx/>
              <a:buFont typeface="Arial"/>
              <a:defRPr sz="1800">
                <a:solidFill>
                  <a:srgbClr val="000000"/>
                </a:solidFill>
              </a:defRPr>
            </a:pPr>
            <a:r>
              <a:rPr>
                <a:solidFill>
                  <a:srgbClr val="005187"/>
                </a:solidFill>
              </a:rPr>
              <a:t>A Gift Weaved from Thorns: HIV as Gift and Challenge in the Church</a:t>
            </a:r>
            <a:endParaRPr sz="2400">
              <a:solidFill>
                <a:srgbClr val="005187"/>
              </a:solidFill>
            </a:endParaRPr>
          </a:p>
          <a:p>
            <a:pPr lvl="1" marL="671512" indent="-214312">
              <a:spcBef>
                <a:spcPts val="400"/>
              </a:spcBef>
              <a:buClrTx/>
              <a:buFont typeface="Arial"/>
              <a:defRPr sz="1800">
                <a:solidFill>
                  <a:srgbClr val="000000"/>
                </a:solidFill>
              </a:defRPr>
            </a:pPr>
            <a:r>
              <a:rPr>
                <a:solidFill>
                  <a:srgbClr val="005187"/>
                </a:solidFill>
              </a:rPr>
              <a:t>Positive Catholics: The Universe</a:t>
            </a:r>
            <a:endParaRPr sz="2400">
              <a:solidFill>
                <a:srgbClr val="005187"/>
              </a:solidFill>
            </a:endParaRPr>
          </a:p>
          <a:p>
            <a:pPr lvl="1" marL="671512" indent="-214312">
              <a:spcBef>
                <a:spcPts val="400"/>
              </a:spcBef>
              <a:buClrTx/>
              <a:buFont typeface="Arial"/>
              <a:defRPr sz="1800">
                <a:solidFill>
                  <a:srgbClr val="000000"/>
                </a:solidFill>
              </a:defRPr>
            </a:pPr>
            <a:r>
              <a:rPr>
                <a:solidFill>
                  <a:srgbClr val="005187"/>
                </a:solidFill>
              </a:rPr>
              <a:t>Julian of Norwich and a Pastoral Approach to HIV</a:t>
            </a:r>
            <a:endParaRPr sz="2400">
              <a:solidFill>
                <a:srgbClr val="005187"/>
              </a:solidFill>
            </a:endParaRPr>
          </a:p>
          <a:p>
            <a:pPr lvl="1" marL="671512" indent="-214312">
              <a:spcBef>
                <a:spcPts val="400"/>
              </a:spcBef>
              <a:buClrTx/>
              <a:buFont typeface="Arial"/>
              <a:defRPr sz="1800">
                <a:solidFill>
                  <a:srgbClr val="000000"/>
                </a:solidFill>
              </a:defRPr>
            </a:pPr>
            <a:r>
              <a:rPr>
                <a:solidFill>
                  <a:srgbClr val="005187"/>
                </a:solidFill>
              </a:rPr>
              <a:t>The Joy of the Gospel and CAPS Ministry: Catholic Times February 2014</a:t>
            </a:r>
          </a:p>
        </p:txBody>
      </p:sp>
      <p:sp>
        <p:nvSpPr>
          <p:cNvPr id="635" name="Shape 635"/>
          <p:cNvSpPr/>
          <p:nvPr/>
        </p:nvSpPr>
        <p:spPr>
          <a:xfrm>
            <a:off x="4200525" y="6454774"/>
            <a:ext cx="431800" cy="243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000">
                <a:solidFill>
                  <a:srgbClr val="FFFFFF"/>
                </a:solidFill>
              </a:defRPr>
            </a:lvl1pPr>
          </a:lstStyle>
          <a:p>
            <a:pPr lvl="0">
              <a:defRPr sz="1800">
                <a:solidFill>
                  <a:srgbClr val="000000"/>
                </a:solidFill>
              </a:defRPr>
            </a:pPr>
            <a:r>
              <a:rPr sz="1000">
                <a:solidFill>
                  <a:srgbClr val="FFFFFF"/>
                </a:solidFill>
              </a:rPr>
              <a:t>30</a:t>
            </a:r>
          </a:p>
        </p:txBody>
      </p:sp>
      <p:grpSp>
        <p:nvGrpSpPr>
          <p:cNvPr id="638" name="Group 638" descr="doctor group"/>
          <p:cNvGrpSpPr/>
          <p:nvPr/>
        </p:nvGrpSpPr>
        <p:grpSpPr>
          <a:xfrm>
            <a:off x="7092280" y="1287191"/>
            <a:ext cx="1872261" cy="1519843"/>
            <a:chOff x="0" y="0"/>
            <a:chExt cx="1872259" cy="1519842"/>
          </a:xfrm>
        </p:grpSpPr>
        <p:sp>
          <p:nvSpPr>
            <p:cNvPr id="636" name="Shape 636"/>
            <p:cNvSpPr/>
            <p:nvPr/>
          </p:nvSpPr>
          <p:spPr>
            <a:xfrm>
              <a:off x="0" y="0"/>
              <a:ext cx="1872260" cy="1519843"/>
            </a:xfrm>
            <a:prstGeom prst="rect">
              <a:avLst/>
            </a:prstGeom>
            <a:solidFill>
              <a:srgbClr val="EDEDED"/>
            </a:solidFill>
            <a:ln w="12700" cap="flat">
              <a:noFill/>
              <a:miter lim="400000"/>
            </a:ln>
            <a:effectLst/>
          </p:spPr>
          <p:txBody>
            <a:bodyPr wrap="square" lIns="0" tIns="0" rIns="0" bIns="0" numCol="1" anchor="t">
              <a:noAutofit/>
            </a:bodyPr>
            <a:lstStyle/>
            <a:p>
              <a:pPr lvl="0"/>
            </a:p>
          </p:txBody>
        </p:sp>
        <p:pic>
          <p:nvPicPr>
            <p:cNvPr id="637" name="image52.png"/>
            <p:cNvPicPr/>
            <p:nvPr/>
          </p:nvPicPr>
          <p:blipFill>
            <a:blip r:embed="rId2">
              <a:extLst/>
            </a:blip>
            <a:srcRect l="1237" t="7325" r="3781" b="2487"/>
            <a:stretch>
              <a:fillRect/>
            </a:stretch>
          </p:blipFill>
          <p:spPr>
            <a:xfrm>
              <a:off x="-1" y="0"/>
              <a:ext cx="1872261" cy="1519842"/>
            </a:xfrm>
            <a:prstGeom prst="rect">
              <a:avLst/>
            </a:prstGeom>
            <a:ln w="12700" cap="flat">
              <a:noFill/>
              <a:miter lim="400000"/>
            </a:ln>
            <a:effectLst>
              <a:reflection blurRad="0" stA="38000" stPos="0" endA="0" endPos="40000" dist="0" dir="5400000" fadeDir="5400000" sx="100000" sy="-100000" kx="0" ky="0" algn="bl" rotWithShape="0"/>
            </a:effectLst>
          </p:spPr>
        </p:pic>
      </p:grpSp>
    </p:spTree>
  </p:cSld>
  <p:clrMapOvr>
    <a:masterClrMapping/>
  </p:clrMapOvr>
  <p:transition spd="med" advClick="1"/>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40" name="Shape 640"/>
          <p:cNvSpPr/>
          <p:nvPr>
            <p:ph type="title"/>
          </p:nvPr>
        </p:nvSpPr>
        <p:spPr>
          <a:xfrm>
            <a:off x="971549" y="188912"/>
            <a:ext cx="7128844" cy="1008064"/>
          </a:xfrm>
          <a:prstGeom prst="rect">
            <a:avLst/>
          </a:prstGeom>
        </p:spPr>
        <p:txBody>
          <a:bodyPr lIns="0" tIns="0" rIns="0" bIns="0">
            <a:normAutofit fontScale="100000" lnSpcReduction="0"/>
          </a:bodyPr>
          <a:lstStyle/>
          <a:p>
            <a:pPr lvl="0">
              <a:defRPr sz="1800">
                <a:solidFill>
                  <a:srgbClr val="000000"/>
                </a:solidFill>
              </a:defRPr>
            </a:pPr>
            <a:r>
              <a:rPr sz="3200">
                <a:solidFill>
                  <a:srgbClr val="005187"/>
                </a:solidFill>
              </a:rPr>
              <a:t>African Health Policy Network (AHPN)</a:t>
            </a:r>
          </a:p>
        </p:txBody>
      </p:sp>
      <p:sp>
        <p:nvSpPr>
          <p:cNvPr id="641" name="Shape 641"/>
          <p:cNvSpPr/>
          <p:nvPr>
            <p:ph type="body" idx="1"/>
          </p:nvPr>
        </p:nvSpPr>
        <p:spPr>
          <a:xfrm>
            <a:off x="971549" y="1341437"/>
            <a:ext cx="7488240" cy="4967289"/>
          </a:xfrm>
          <a:prstGeom prst="rect">
            <a:avLst/>
          </a:prstGeom>
        </p:spPr>
        <p:txBody>
          <a:bodyPr lIns="0" tIns="0" rIns="0" bIns="0">
            <a:normAutofit fontScale="100000" lnSpcReduction="0"/>
          </a:bodyPr>
          <a:lstStyle/>
          <a:p>
            <a:pPr lvl="0" marL="244928" indent="-244928">
              <a:spcBef>
                <a:spcPts val="200"/>
              </a:spcBef>
              <a:defRPr sz="1800">
                <a:solidFill>
                  <a:srgbClr val="000000"/>
                </a:solidFill>
              </a:defRPr>
            </a:pPr>
            <a:r>
              <a:rPr sz="2000">
                <a:solidFill>
                  <a:srgbClr val="005187"/>
                </a:solidFill>
              </a:rPr>
              <a:t>An alliance of African community-based organisations and their supporters </a:t>
            </a:r>
            <a:endParaRPr sz="2000">
              <a:solidFill>
                <a:srgbClr val="005187"/>
              </a:solidFill>
            </a:endParaRPr>
          </a:p>
          <a:p>
            <a:pPr lvl="0" marL="244928" indent="-244928">
              <a:spcBef>
                <a:spcPts val="200"/>
              </a:spcBef>
              <a:buFont typeface="Arial"/>
              <a:defRPr sz="1800">
                <a:solidFill>
                  <a:srgbClr val="000000"/>
                </a:solidFill>
              </a:defRPr>
            </a:pPr>
            <a:r>
              <a:rPr sz="2000">
                <a:solidFill>
                  <a:srgbClr val="005187"/>
                </a:solidFill>
                <a:latin typeface="Arial"/>
                <a:ea typeface="Arial"/>
                <a:cs typeface="Arial"/>
                <a:sym typeface="Arial"/>
              </a:rPr>
              <a:t>The AHPN’s mission is to improve the health and wellbeing of Africans living in the UK who are disproportionately affected by long-term health conditions such as HIV, mental health, diabetes and obesity</a:t>
            </a:r>
            <a:endParaRPr sz="2000">
              <a:solidFill>
                <a:srgbClr val="005187"/>
              </a:solidFill>
              <a:latin typeface="Arial"/>
              <a:ea typeface="Arial"/>
              <a:cs typeface="Arial"/>
              <a:sym typeface="Arial"/>
            </a:endParaRPr>
          </a:p>
          <a:p>
            <a:pPr lvl="0" marL="244928" indent="-244928">
              <a:spcBef>
                <a:spcPts val="200"/>
              </a:spcBef>
              <a:buFont typeface="Arial"/>
              <a:defRPr sz="1800">
                <a:solidFill>
                  <a:srgbClr val="000000"/>
                </a:solidFill>
              </a:defRPr>
            </a:pPr>
            <a:r>
              <a:rPr sz="2000">
                <a:solidFill>
                  <a:srgbClr val="005187"/>
                </a:solidFill>
                <a:latin typeface="Arial"/>
                <a:ea typeface="Arial"/>
                <a:cs typeface="Arial"/>
                <a:sym typeface="Arial"/>
              </a:rPr>
              <a:t>The APHN aims to narrow the health inequality gap by ensuring that African communities in the UK have equal access to services, support and information</a:t>
            </a:r>
          </a:p>
        </p:txBody>
      </p:sp>
      <p:sp>
        <p:nvSpPr>
          <p:cNvPr id="642" name="Shape 642"/>
          <p:cNvSpPr/>
          <p:nvPr/>
        </p:nvSpPr>
        <p:spPr>
          <a:xfrm>
            <a:off x="4200525" y="5902324"/>
            <a:ext cx="431800" cy="243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000">
                <a:solidFill>
                  <a:srgbClr val="FFFFFF"/>
                </a:solidFill>
              </a:defRPr>
            </a:lvl1pPr>
          </a:lstStyle>
          <a:p>
            <a:pPr lvl="0">
              <a:defRPr sz="1800">
                <a:solidFill>
                  <a:srgbClr val="000000"/>
                </a:solidFill>
              </a:defRPr>
            </a:pPr>
            <a:r>
              <a:rPr sz="1000">
                <a:solidFill>
                  <a:srgbClr val="FFFFFF"/>
                </a:solidFill>
              </a:rPr>
              <a:t>31</a:t>
            </a:r>
          </a:p>
        </p:txBody>
      </p:sp>
      <p:pic>
        <p:nvPicPr>
          <p:cNvPr id="643" name="image54.jpg" descr="Naz Logo Blue on White"/>
          <p:cNvPicPr/>
          <p:nvPr/>
        </p:nvPicPr>
        <p:blipFill>
          <a:blip r:embed="rId3">
            <a:extLst/>
          </a:blip>
          <a:stretch>
            <a:fillRect/>
          </a:stretch>
        </p:blipFill>
        <p:spPr>
          <a:xfrm>
            <a:off x="5940152" y="5517231"/>
            <a:ext cx="1758975" cy="474956"/>
          </a:xfrm>
          <a:prstGeom prst="rect">
            <a:avLst/>
          </a:prstGeom>
          <a:ln w="12700">
            <a:miter lim="400000"/>
          </a:ln>
        </p:spPr>
      </p:pic>
      <p:pic>
        <p:nvPicPr>
          <p:cNvPr id="644" name="image51.png" descr="http://www.ahpn.org.uk/pics/ahpn.png"/>
          <p:cNvPicPr/>
          <p:nvPr/>
        </p:nvPicPr>
        <p:blipFill>
          <a:blip r:embed="rId4">
            <a:extLst/>
          </a:blip>
          <a:stretch>
            <a:fillRect/>
          </a:stretch>
        </p:blipFill>
        <p:spPr>
          <a:xfrm>
            <a:off x="1403648" y="4797152"/>
            <a:ext cx="4254821" cy="504057"/>
          </a:xfrm>
          <a:prstGeom prst="rect">
            <a:avLst/>
          </a:prstGeom>
          <a:ln w="12700">
            <a:miter lim="400000"/>
          </a:ln>
        </p:spPr>
      </p:pic>
    </p:spTree>
  </p:cSld>
  <p:clrMapOvr>
    <a:masterClrMapping/>
  </p:clrMapOvr>
  <p:transition spd="med" advClick="1"/>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48" name="Shape 648"/>
          <p:cNvSpPr/>
          <p:nvPr>
            <p:ph type="title"/>
          </p:nvPr>
        </p:nvSpPr>
        <p:spPr>
          <a:xfrm>
            <a:off x="971550" y="188912"/>
            <a:ext cx="6840538" cy="1008064"/>
          </a:xfrm>
          <a:prstGeom prst="rect">
            <a:avLst/>
          </a:prstGeom>
        </p:spPr>
        <p:txBody>
          <a:bodyPr lIns="0" tIns="0" rIns="0" bIns="0">
            <a:normAutofit fontScale="100000" lnSpcReduction="0"/>
          </a:bodyPr>
          <a:lstStyle>
            <a:lvl1pPr>
              <a:defRPr sz="2800"/>
            </a:lvl1pPr>
          </a:lstStyle>
          <a:p>
            <a:pPr lvl="0">
              <a:defRPr sz="1800">
                <a:solidFill>
                  <a:srgbClr val="000000"/>
                </a:solidFill>
              </a:defRPr>
            </a:pPr>
            <a:r>
              <a:rPr sz="2800">
                <a:solidFill>
                  <a:srgbClr val="005187"/>
                </a:solidFill>
              </a:rPr>
              <a:t>AHPN: ‘Breaking the Loud Silence of HIV’</a:t>
            </a:r>
          </a:p>
        </p:txBody>
      </p:sp>
      <p:sp>
        <p:nvSpPr>
          <p:cNvPr id="649" name="Shape 649"/>
          <p:cNvSpPr/>
          <p:nvPr>
            <p:ph type="body" idx="1"/>
          </p:nvPr>
        </p:nvSpPr>
        <p:spPr>
          <a:xfrm>
            <a:off x="971549" y="1341437"/>
            <a:ext cx="7488240" cy="4967289"/>
          </a:xfrm>
          <a:prstGeom prst="rect">
            <a:avLst/>
          </a:prstGeom>
        </p:spPr>
        <p:txBody>
          <a:bodyPr lIns="0" tIns="0" rIns="0" bIns="0">
            <a:normAutofit fontScale="100000" lnSpcReduction="0"/>
          </a:bodyPr>
          <a:lstStyle/>
          <a:p>
            <a:pPr lvl="0" marL="244928" indent="-244928">
              <a:spcBef>
                <a:spcPts val="400"/>
              </a:spcBef>
              <a:defRPr sz="1800">
                <a:solidFill>
                  <a:srgbClr val="000000"/>
                </a:solidFill>
              </a:defRPr>
            </a:pPr>
            <a:r>
              <a:rPr sz="2000">
                <a:solidFill>
                  <a:srgbClr val="005187"/>
                </a:solidFill>
              </a:rPr>
              <a:t>Part of the AHPN ‘Changing perspectives’ campaign</a:t>
            </a:r>
            <a:endParaRPr sz="2000">
              <a:solidFill>
                <a:srgbClr val="005187"/>
              </a:solidFill>
            </a:endParaRPr>
          </a:p>
          <a:p>
            <a:pPr lvl="0" marL="244928" indent="-244928">
              <a:spcBef>
                <a:spcPts val="400"/>
              </a:spcBef>
              <a:defRPr sz="1800">
                <a:solidFill>
                  <a:srgbClr val="000000"/>
                </a:solidFill>
              </a:defRPr>
            </a:pPr>
            <a:r>
              <a:rPr sz="2000">
                <a:solidFill>
                  <a:srgbClr val="005187"/>
                </a:solidFill>
              </a:rPr>
              <a:t>Toolkit (DVD and manual) for Christian faith leaders to use during services and workshops</a:t>
            </a:r>
            <a:endParaRPr sz="2000">
              <a:solidFill>
                <a:srgbClr val="005187"/>
              </a:solidFill>
            </a:endParaRPr>
          </a:p>
          <a:p>
            <a:pPr lvl="0" marL="244928" indent="-244928">
              <a:spcBef>
                <a:spcPts val="400"/>
              </a:spcBef>
              <a:defRPr sz="1800">
                <a:solidFill>
                  <a:srgbClr val="000000"/>
                </a:solidFill>
              </a:defRPr>
            </a:pPr>
            <a:r>
              <a:rPr sz="2000">
                <a:solidFill>
                  <a:srgbClr val="005187"/>
                </a:solidFill>
              </a:rPr>
              <a:t>Includes contributions from a vast network of people living with HIV, including faith leaders and other individuals willing to speak openly about their status</a:t>
            </a:r>
            <a:endParaRPr sz="2000">
              <a:solidFill>
                <a:srgbClr val="005187"/>
              </a:solidFill>
            </a:endParaRPr>
          </a:p>
          <a:p>
            <a:pPr lvl="0" marL="244928" indent="-244928">
              <a:spcBef>
                <a:spcPts val="400"/>
              </a:spcBef>
              <a:defRPr sz="1800">
                <a:solidFill>
                  <a:srgbClr val="000000"/>
                </a:solidFill>
              </a:defRPr>
            </a:pPr>
            <a:r>
              <a:rPr sz="2000">
                <a:solidFill>
                  <a:srgbClr val="005187"/>
                </a:solidFill>
              </a:rPr>
              <a:t>Designed to encourage discussion about various aspects of HIV including stigma, testing, transmission, support and living positively</a:t>
            </a:r>
          </a:p>
        </p:txBody>
      </p:sp>
      <p:pic>
        <p:nvPicPr>
          <p:cNvPr id="650" name="image55.jpg"/>
          <p:cNvPicPr/>
          <p:nvPr/>
        </p:nvPicPr>
        <p:blipFill>
          <a:blip r:embed="rId3">
            <a:extLst/>
          </a:blip>
          <a:stretch>
            <a:fillRect/>
          </a:stretch>
        </p:blipFill>
        <p:spPr>
          <a:xfrm>
            <a:off x="7236296" y="4149080"/>
            <a:ext cx="1587501" cy="2473326"/>
          </a:xfrm>
          <a:prstGeom prst="rect">
            <a:avLst/>
          </a:prstGeom>
          <a:ln w="12700">
            <a:miter lim="400000"/>
          </a:ln>
        </p:spPr>
      </p:pic>
      <p:pic>
        <p:nvPicPr>
          <p:cNvPr id="651" name="image51.png" descr="http://www.ahpn.org.uk/pics/ahpn.png"/>
          <p:cNvPicPr/>
          <p:nvPr/>
        </p:nvPicPr>
        <p:blipFill>
          <a:blip r:embed="rId4">
            <a:extLst/>
          </a:blip>
          <a:stretch>
            <a:fillRect/>
          </a:stretch>
        </p:blipFill>
        <p:spPr>
          <a:xfrm>
            <a:off x="827583" y="5157192"/>
            <a:ext cx="6192689" cy="733630"/>
          </a:xfrm>
          <a:prstGeom prst="rect">
            <a:avLst/>
          </a:prstGeom>
          <a:ln w="12700">
            <a:miter lim="400000"/>
          </a:ln>
        </p:spPr>
      </p:pic>
    </p:spTree>
  </p:cSld>
  <p:clrMapOvr>
    <a:masterClrMapping/>
  </p:clrMapOvr>
  <p:transition spd="med" advClick="1"/>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55" name="Shape 655"/>
          <p:cNvSpPr/>
          <p:nvPr>
            <p:ph type="title"/>
          </p:nvPr>
        </p:nvSpPr>
        <p:spPr>
          <a:xfrm>
            <a:off x="971550" y="188912"/>
            <a:ext cx="6840538" cy="1008064"/>
          </a:xfrm>
          <a:prstGeom prst="rect">
            <a:avLst/>
          </a:prstGeom>
        </p:spPr>
        <p:txBody>
          <a:bodyPr lIns="0" tIns="0" rIns="0" bIns="0">
            <a:normAutofit fontScale="100000" lnSpcReduction="0"/>
          </a:bodyPr>
          <a:lstStyle/>
          <a:p>
            <a:pPr lvl="0">
              <a:defRPr sz="1800">
                <a:solidFill>
                  <a:srgbClr val="000000"/>
                </a:solidFill>
              </a:defRPr>
            </a:pPr>
            <a:r>
              <a:rPr sz="3200">
                <a:solidFill>
                  <a:srgbClr val="005187"/>
                </a:solidFill>
              </a:rPr>
              <a:t>AHPN: Faith Positive</a:t>
            </a:r>
          </a:p>
        </p:txBody>
      </p:sp>
      <p:sp>
        <p:nvSpPr>
          <p:cNvPr id="656" name="Shape 656"/>
          <p:cNvSpPr/>
          <p:nvPr>
            <p:ph type="body" idx="1"/>
          </p:nvPr>
        </p:nvSpPr>
        <p:spPr>
          <a:xfrm>
            <a:off x="971549" y="1341437"/>
            <a:ext cx="7488240" cy="4967289"/>
          </a:xfrm>
          <a:prstGeom prst="rect">
            <a:avLst/>
          </a:prstGeom>
        </p:spPr>
        <p:txBody>
          <a:bodyPr lIns="0" tIns="0" rIns="0" bIns="0">
            <a:normAutofit fontScale="100000" lnSpcReduction="0"/>
          </a:bodyPr>
          <a:lstStyle/>
          <a:p>
            <a:pPr lvl="0" marL="244928" indent="-244928">
              <a:spcBef>
                <a:spcPts val="400"/>
              </a:spcBef>
              <a:defRPr sz="1800">
                <a:solidFill>
                  <a:srgbClr val="000000"/>
                </a:solidFill>
              </a:defRPr>
            </a:pPr>
            <a:r>
              <a:rPr sz="2000">
                <a:solidFill>
                  <a:srgbClr val="005187"/>
                </a:solidFill>
              </a:rPr>
              <a:t>Faith Positive champions visit places of worship to start conversations about HIV stigma and discrimination</a:t>
            </a:r>
            <a:endParaRPr sz="2000">
              <a:solidFill>
                <a:srgbClr val="005187"/>
              </a:solidFill>
            </a:endParaRPr>
          </a:p>
          <a:p>
            <a:pPr lvl="0" marL="244928" indent="-244928">
              <a:spcBef>
                <a:spcPts val="400"/>
              </a:spcBef>
              <a:defRPr sz="1800">
                <a:solidFill>
                  <a:srgbClr val="000000"/>
                </a:solidFill>
              </a:defRPr>
            </a:pPr>
            <a:r>
              <a:rPr sz="2000">
                <a:solidFill>
                  <a:srgbClr val="005187"/>
                </a:solidFill>
              </a:rPr>
              <a:t>By staging presentations and monologues to African congregations, Faith Positive champions challenge negative perceptions about people living with HIV</a:t>
            </a:r>
            <a:endParaRPr sz="2000">
              <a:solidFill>
                <a:srgbClr val="005187"/>
              </a:solidFill>
            </a:endParaRPr>
          </a:p>
          <a:p>
            <a:pPr lvl="0" marL="244928" indent="-244928">
              <a:spcBef>
                <a:spcPts val="400"/>
              </a:spcBef>
              <a:defRPr sz="1800">
                <a:solidFill>
                  <a:srgbClr val="000000"/>
                </a:solidFill>
              </a:defRPr>
            </a:pPr>
            <a:r>
              <a:rPr sz="2000">
                <a:solidFill>
                  <a:srgbClr val="005187"/>
                </a:solidFill>
              </a:rPr>
              <a:t>Workshops, seminars and focus groups are provided as well as presentations during Sunday morning worship</a:t>
            </a:r>
            <a:endParaRPr sz="2000">
              <a:solidFill>
                <a:srgbClr val="005187"/>
              </a:solidFill>
            </a:endParaRPr>
          </a:p>
          <a:p>
            <a:pPr lvl="0" marL="244928" indent="-244928">
              <a:spcBef>
                <a:spcPts val="400"/>
              </a:spcBef>
              <a:defRPr sz="1800">
                <a:solidFill>
                  <a:srgbClr val="000000"/>
                </a:solidFill>
              </a:defRPr>
            </a:pPr>
            <a:r>
              <a:rPr sz="2000">
                <a:solidFill>
                  <a:srgbClr val="005187"/>
                </a:solidFill>
              </a:rPr>
              <a:t>Faith Positive champions offer a ‘buddying’ programme for church congregations, providing peer support for new testers and those newly diagnosed</a:t>
            </a:r>
          </a:p>
        </p:txBody>
      </p:sp>
      <p:pic>
        <p:nvPicPr>
          <p:cNvPr id="657" name="image56.jpg" descr="http://www.ahpn.org.uk/pics/faithpositivepic.jpg"/>
          <p:cNvPicPr/>
          <p:nvPr/>
        </p:nvPicPr>
        <p:blipFill>
          <a:blip r:embed="rId3">
            <a:extLst/>
          </a:blip>
          <a:srcRect l="2962" t="21020" r="13157" b="48531"/>
          <a:stretch>
            <a:fillRect/>
          </a:stretch>
        </p:blipFill>
        <p:spPr>
          <a:xfrm>
            <a:off x="5868144" y="5474108"/>
            <a:ext cx="3024337" cy="823352"/>
          </a:xfrm>
          <a:prstGeom prst="rect">
            <a:avLst/>
          </a:prstGeom>
          <a:ln w="12700">
            <a:miter lim="400000"/>
          </a:ln>
        </p:spPr>
      </p:pic>
      <p:pic>
        <p:nvPicPr>
          <p:cNvPr id="658" name="image51.png" descr="http://www.ahpn.org.uk/pics/ahpn.png"/>
          <p:cNvPicPr/>
          <p:nvPr/>
        </p:nvPicPr>
        <p:blipFill>
          <a:blip r:embed="rId4">
            <a:extLst/>
          </a:blip>
          <a:stretch>
            <a:fillRect/>
          </a:stretch>
        </p:blipFill>
        <p:spPr>
          <a:xfrm>
            <a:off x="2411759" y="4869160"/>
            <a:ext cx="5184578" cy="614202"/>
          </a:xfrm>
          <a:prstGeom prst="rect">
            <a:avLst/>
          </a:prstGeom>
          <a:ln w="12700">
            <a:miter lim="400000"/>
          </a:ln>
        </p:spPr>
      </p:pic>
      <p:sp>
        <p:nvSpPr>
          <p:cNvPr id="659" name="Shape 659"/>
          <p:cNvSpPr/>
          <p:nvPr/>
        </p:nvSpPr>
        <p:spPr>
          <a:xfrm>
            <a:off x="4409316" y="6576694"/>
            <a:ext cx="4714876" cy="269241"/>
          </a:xfrm>
          <a:prstGeom prst="rect">
            <a:avLst/>
          </a:prstGeom>
          <a:ln w="12700">
            <a:miter lim="400000"/>
          </a:ln>
          <a:effectLst>
            <a:outerShdw sx="100000" sy="100000" kx="0" ky="0" algn="b" rotWithShape="0" blurRad="12700" dist="17961" dir="2700000">
              <a:srgbClr val="976761"/>
            </a:outerShdw>
          </a:effectLst>
          <a:extLst>
            <a:ext uri="{C572A759-6A51-4108-AA02-DFA0A04FC94B}">
              <ma14:wrappingTextBoxFlag xmlns:ma14="http://schemas.microsoft.com/office/mac/drawingml/2011/main" val="1"/>
            </a:ext>
          </a:extLst>
        </p:spPr>
        <p:txBody>
          <a:bodyPr lIns="0" tIns="0" rIns="0" bIns="0">
            <a:spAutoFit/>
          </a:bodyPr>
          <a:lstStyle>
            <a:lvl1pPr algn="r">
              <a:defRPr b="1" sz="1200"/>
            </a:lvl1pPr>
          </a:lstStyle>
          <a:p>
            <a:pPr lvl="0">
              <a:defRPr b="0" sz="1800">
                <a:solidFill>
                  <a:srgbClr val="000000"/>
                </a:solidFill>
              </a:defRPr>
            </a:pPr>
            <a:r>
              <a:rPr b="1" sz="1200">
                <a:solidFill>
                  <a:srgbClr val="005187"/>
                </a:solidFill>
              </a:rPr>
              <a:t>www.ahpn.org.uk/faithpositive.php.</a:t>
            </a:r>
          </a:p>
        </p:txBody>
      </p:sp>
      <p:pic>
        <p:nvPicPr>
          <p:cNvPr id="660" name="image57.jpg" descr="http://www.ahpn.org.uk/pics/faithpositiveplus.jpg"/>
          <p:cNvPicPr/>
          <p:nvPr/>
        </p:nvPicPr>
        <p:blipFill>
          <a:blip r:embed="rId5">
            <a:extLst/>
          </a:blip>
          <a:srcRect l="0" t="44577" r="0" b="31342"/>
          <a:stretch>
            <a:fillRect/>
          </a:stretch>
        </p:blipFill>
        <p:spPr>
          <a:xfrm>
            <a:off x="1200501" y="5865410"/>
            <a:ext cx="4451620" cy="803950"/>
          </a:xfrm>
          <a:prstGeom prst="rect">
            <a:avLst/>
          </a:prstGeom>
          <a:ln w="12700">
            <a:miter lim="400000"/>
          </a:ln>
        </p:spPr>
      </p:pic>
    </p:spTree>
  </p:cSld>
  <p:clrMapOvr>
    <a:masterClrMapping/>
  </p:clrMapOvr>
  <p:transition spd="med" advClick="1"/>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64" name="Shape 664"/>
          <p:cNvSpPr/>
          <p:nvPr>
            <p:ph type="title"/>
          </p:nvPr>
        </p:nvSpPr>
        <p:spPr>
          <a:xfrm>
            <a:off x="971550" y="188912"/>
            <a:ext cx="6840538" cy="1008064"/>
          </a:xfrm>
          <a:prstGeom prst="rect">
            <a:avLst/>
          </a:prstGeom>
        </p:spPr>
        <p:txBody>
          <a:bodyPr lIns="0" tIns="0" rIns="0" bIns="0">
            <a:normAutofit fontScale="100000" lnSpcReduction="0"/>
          </a:bodyPr>
          <a:lstStyle>
            <a:lvl1pPr defTabSz="832104">
              <a:defRPr sz="2912"/>
            </a:lvl1pPr>
          </a:lstStyle>
          <a:p>
            <a:pPr lvl="0">
              <a:defRPr sz="1800">
                <a:solidFill>
                  <a:srgbClr val="000000"/>
                </a:solidFill>
              </a:defRPr>
            </a:pPr>
            <a:r>
              <a:rPr sz="2912">
                <a:solidFill>
                  <a:srgbClr val="005187"/>
                </a:solidFill>
              </a:rPr>
              <a:t>AHPN: Faith and wellbeing mental health project </a:t>
            </a:r>
          </a:p>
        </p:txBody>
      </p:sp>
      <p:sp>
        <p:nvSpPr>
          <p:cNvPr id="665" name="Shape 665"/>
          <p:cNvSpPr/>
          <p:nvPr>
            <p:ph type="body" idx="1"/>
          </p:nvPr>
        </p:nvSpPr>
        <p:spPr>
          <a:xfrm>
            <a:off x="971549" y="1341437"/>
            <a:ext cx="7488240" cy="4967289"/>
          </a:xfrm>
          <a:prstGeom prst="rect">
            <a:avLst/>
          </a:prstGeom>
        </p:spPr>
        <p:txBody>
          <a:bodyPr lIns="0" tIns="0" rIns="0" bIns="0">
            <a:normAutofit fontScale="100000" lnSpcReduction="0"/>
          </a:bodyPr>
          <a:lstStyle/>
          <a:p>
            <a:pPr lvl="0" marL="244928" indent="-244928">
              <a:spcBef>
                <a:spcPts val="400"/>
              </a:spcBef>
              <a:defRPr sz="1800">
                <a:solidFill>
                  <a:srgbClr val="000000"/>
                </a:solidFill>
              </a:defRPr>
            </a:pPr>
            <a:r>
              <a:rPr sz="2000">
                <a:solidFill>
                  <a:srgbClr val="005187"/>
                </a:solidFill>
              </a:rPr>
              <a:t>AHPN works simultaneously with faith leaders from black-led churches and members of the African and Caribbean communities who are living with mental health problems</a:t>
            </a:r>
            <a:endParaRPr sz="2000">
              <a:solidFill>
                <a:srgbClr val="005187"/>
              </a:solidFill>
            </a:endParaRPr>
          </a:p>
          <a:p>
            <a:pPr lvl="0" marL="244928" indent="-244928">
              <a:spcBef>
                <a:spcPts val="400"/>
              </a:spcBef>
              <a:defRPr sz="1800">
                <a:solidFill>
                  <a:srgbClr val="000000"/>
                </a:solidFill>
              </a:defRPr>
            </a:pPr>
            <a:r>
              <a:rPr sz="2000">
                <a:solidFill>
                  <a:srgbClr val="005187"/>
                </a:solidFill>
              </a:rPr>
              <a:t>Faith in Wellbeing Project (FWP) leads are trained in communication and drama, to take their personal stories into black-led churches, faith and fellowship groups</a:t>
            </a:r>
            <a:endParaRPr sz="2000">
              <a:solidFill>
                <a:srgbClr val="005187"/>
              </a:solidFill>
            </a:endParaRPr>
          </a:p>
          <a:p>
            <a:pPr lvl="0" marL="244928" indent="-244928">
              <a:spcBef>
                <a:spcPts val="400"/>
              </a:spcBef>
              <a:defRPr sz="1800">
                <a:solidFill>
                  <a:srgbClr val="000000"/>
                </a:solidFill>
              </a:defRPr>
            </a:pPr>
            <a:r>
              <a:rPr sz="2000">
                <a:solidFill>
                  <a:srgbClr val="005187"/>
                </a:solidFill>
              </a:rPr>
              <a:t>This project aims to:</a:t>
            </a:r>
            <a:endParaRPr sz="2000">
              <a:solidFill>
                <a:srgbClr val="005187"/>
              </a:solidFill>
            </a:endParaRPr>
          </a:p>
          <a:p>
            <a:pPr lvl="1" marL="647700" indent="-190500">
              <a:spcBef>
                <a:spcPts val="300"/>
              </a:spcBef>
              <a:buClrTx/>
              <a:buFont typeface="Arial"/>
              <a:defRPr sz="1800">
                <a:solidFill>
                  <a:srgbClr val="000000"/>
                </a:solidFill>
              </a:defRPr>
            </a:pPr>
            <a:r>
              <a:rPr sz="1600">
                <a:solidFill>
                  <a:srgbClr val="005187"/>
                </a:solidFill>
              </a:rPr>
              <a:t>Improve public attitudes and behaviour towards mental health issues, which will lead to people facing less discrimination </a:t>
            </a:r>
            <a:endParaRPr sz="1600">
              <a:solidFill>
                <a:srgbClr val="005187"/>
              </a:solidFill>
            </a:endParaRPr>
          </a:p>
          <a:p>
            <a:pPr lvl="1" marL="647700" indent="-190500">
              <a:spcBef>
                <a:spcPts val="300"/>
              </a:spcBef>
              <a:buClrTx/>
              <a:buFont typeface="Arial"/>
              <a:defRPr sz="1800">
                <a:solidFill>
                  <a:srgbClr val="000000"/>
                </a:solidFill>
              </a:defRPr>
            </a:pPr>
            <a:r>
              <a:rPr sz="1600">
                <a:solidFill>
                  <a:srgbClr val="005187"/>
                </a:solidFill>
              </a:rPr>
              <a:t>Improve the confidence and ability for dealing with mental health problems and to take action to tackle stigma and discrimination</a:t>
            </a:r>
            <a:endParaRPr sz="2400">
              <a:solidFill>
                <a:srgbClr val="005187"/>
              </a:solidFill>
            </a:endParaRPr>
          </a:p>
          <a:p>
            <a:pPr lvl="1" marL="647700" indent="-190500">
              <a:spcBef>
                <a:spcPts val="300"/>
              </a:spcBef>
              <a:buClrTx/>
              <a:buFont typeface="Arial"/>
              <a:defRPr sz="1800">
                <a:solidFill>
                  <a:srgbClr val="000000"/>
                </a:solidFill>
              </a:defRPr>
            </a:pPr>
            <a:r>
              <a:rPr sz="1600">
                <a:solidFill>
                  <a:srgbClr val="005187"/>
                </a:solidFill>
              </a:rPr>
              <a:t>Improve the confidence of people with mental health problems to engage in and contribute to the life of their community</a:t>
            </a:r>
          </a:p>
        </p:txBody>
      </p:sp>
      <p:pic>
        <p:nvPicPr>
          <p:cNvPr id="666" name="image51.png" descr="http://www.ahpn.org.uk/pics/ahpn.png"/>
          <p:cNvPicPr/>
          <p:nvPr/>
        </p:nvPicPr>
        <p:blipFill>
          <a:blip r:embed="rId2">
            <a:extLst/>
          </a:blip>
          <a:stretch>
            <a:fillRect/>
          </a:stretch>
        </p:blipFill>
        <p:spPr>
          <a:xfrm>
            <a:off x="1187624" y="5661247"/>
            <a:ext cx="5184577" cy="614202"/>
          </a:xfrm>
          <a:prstGeom prst="rect">
            <a:avLst/>
          </a:prstGeom>
          <a:ln w="12700">
            <a:miter lim="400000"/>
          </a:ln>
        </p:spPr>
      </p:pic>
      <p:sp>
        <p:nvSpPr>
          <p:cNvPr id="667" name="Shape 667"/>
          <p:cNvSpPr/>
          <p:nvPr/>
        </p:nvSpPr>
        <p:spPr>
          <a:xfrm>
            <a:off x="4409316" y="6576694"/>
            <a:ext cx="4714876" cy="269241"/>
          </a:xfrm>
          <a:prstGeom prst="rect">
            <a:avLst/>
          </a:prstGeom>
          <a:ln w="12700">
            <a:miter lim="400000"/>
          </a:ln>
          <a:effectLst>
            <a:outerShdw sx="100000" sy="100000" kx="0" ky="0" algn="b" rotWithShape="0" blurRad="12700" dist="17961" dir="2700000">
              <a:srgbClr val="976761"/>
            </a:outerShdw>
          </a:effectLst>
          <a:extLst>
            <a:ext uri="{C572A759-6A51-4108-AA02-DFA0A04FC94B}">
              <ma14:wrappingTextBoxFlag xmlns:ma14="http://schemas.microsoft.com/office/mac/drawingml/2011/main" val="1"/>
            </a:ext>
          </a:extLst>
        </p:spPr>
        <p:txBody>
          <a:bodyPr lIns="0" tIns="0" rIns="0" bIns="0">
            <a:spAutoFit/>
          </a:bodyPr>
          <a:lstStyle>
            <a:lvl1pPr algn="r">
              <a:defRPr b="1" sz="1200"/>
            </a:lvl1pPr>
          </a:lstStyle>
          <a:p>
            <a:pPr lvl="0">
              <a:defRPr b="0" sz="1800">
                <a:solidFill>
                  <a:srgbClr val="000000"/>
                </a:solidFill>
              </a:defRPr>
            </a:pPr>
            <a:r>
              <a:rPr b="1" sz="1200">
                <a:solidFill>
                  <a:srgbClr val="005187"/>
                </a:solidFill>
              </a:rPr>
              <a:t>www.ahpn.org.uk/faithpositive.php.</a:t>
            </a:r>
          </a:p>
        </p:txBody>
      </p:sp>
      <p:pic>
        <p:nvPicPr>
          <p:cNvPr id="668" name="image58.jpg" descr="http://www.ahpn.org.uk/pics/FWP.jpg"/>
          <p:cNvPicPr/>
          <p:nvPr/>
        </p:nvPicPr>
        <p:blipFill>
          <a:blip r:embed="rId3">
            <a:extLst/>
          </a:blip>
          <a:stretch>
            <a:fillRect/>
          </a:stretch>
        </p:blipFill>
        <p:spPr>
          <a:xfrm>
            <a:off x="6732240" y="5085184"/>
            <a:ext cx="2016225" cy="1512169"/>
          </a:xfrm>
          <a:prstGeom prst="rect">
            <a:avLst/>
          </a:prstGeom>
          <a:ln w="12700">
            <a:miter lim="400000"/>
          </a:ln>
        </p:spPr>
      </p:pic>
    </p:spTree>
  </p:cSld>
  <p:clrMapOvr>
    <a:masterClrMapping/>
  </p:clrMapOvr>
  <p:transition spd="med" advClick="1"/>
</p:sld>
</file>

<file path=ppt/slides/slide3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70" name="Shape 670"/>
          <p:cNvSpPr/>
          <p:nvPr>
            <p:ph type="title"/>
          </p:nvPr>
        </p:nvSpPr>
        <p:spPr>
          <a:xfrm>
            <a:off x="971550" y="188912"/>
            <a:ext cx="6840538" cy="1008064"/>
          </a:xfrm>
          <a:prstGeom prst="rect">
            <a:avLst/>
          </a:prstGeom>
        </p:spPr>
        <p:txBody>
          <a:bodyPr lIns="0" tIns="0" rIns="0" bIns="0">
            <a:normAutofit fontScale="100000" lnSpcReduction="0"/>
          </a:bodyPr>
          <a:lstStyle>
            <a:lvl1pPr>
              <a:defRPr sz="2800"/>
            </a:lvl1pPr>
          </a:lstStyle>
          <a:p>
            <a:pPr lvl="0">
              <a:defRPr sz="1800">
                <a:solidFill>
                  <a:srgbClr val="000000"/>
                </a:solidFill>
              </a:defRPr>
            </a:pPr>
            <a:r>
              <a:rPr sz="2800">
                <a:solidFill>
                  <a:srgbClr val="005187"/>
                </a:solidFill>
              </a:rPr>
              <a:t>Faith-based organisations: An important source of information for faith leaders</a:t>
            </a:r>
          </a:p>
        </p:txBody>
      </p:sp>
      <p:sp>
        <p:nvSpPr>
          <p:cNvPr id="671" name="Shape 671"/>
          <p:cNvSpPr/>
          <p:nvPr>
            <p:ph type="body" idx="1"/>
          </p:nvPr>
        </p:nvSpPr>
        <p:spPr>
          <a:xfrm>
            <a:off x="971549" y="1341437"/>
            <a:ext cx="7488240" cy="4967289"/>
          </a:xfrm>
          <a:prstGeom prst="rect">
            <a:avLst/>
          </a:prstGeom>
        </p:spPr>
        <p:txBody>
          <a:bodyPr lIns="0" tIns="0" rIns="0" bIns="0">
            <a:normAutofit fontScale="100000" lnSpcReduction="0"/>
          </a:bodyPr>
          <a:lstStyle/>
          <a:p>
            <a:pPr lvl="0">
              <a:lnSpc>
                <a:spcPct val="90000"/>
              </a:lnSpc>
              <a:defRPr sz="1800">
                <a:solidFill>
                  <a:srgbClr val="000000"/>
                </a:solidFill>
              </a:defRPr>
            </a:pPr>
            <a:r>
              <a:rPr sz="2800">
                <a:solidFill>
                  <a:srgbClr val="005187"/>
                </a:solidFill>
              </a:rPr>
              <a:t>Caritas (Catholic Church) </a:t>
            </a:r>
            <a:endParaRPr sz="2800">
              <a:solidFill>
                <a:srgbClr val="005187"/>
              </a:solidFill>
            </a:endParaRPr>
          </a:p>
          <a:p>
            <a:pPr lvl="1" marL="742950" indent="-285750">
              <a:lnSpc>
                <a:spcPct val="90000"/>
              </a:lnSpc>
              <a:spcBef>
                <a:spcPts val="500"/>
              </a:spcBef>
              <a:buClrTx/>
              <a:buFont typeface="Arial"/>
              <a:defRPr sz="1800">
                <a:solidFill>
                  <a:srgbClr val="000000"/>
                </a:solidFill>
              </a:defRPr>
            </a:pPr>
            <a:r>
              <a:rPr sz="2400">
                <a:solidFill>
                  <a:srgbClr val="005187"/>
                </a:solidFill>
              </a:rPr>
              <a:t>Takes a holistic approach to the disease, focusing on the physical, intellectual and spiritual needs of the person</a:t>
            </a:r>
            <a:endParaRPr sz="2400">
              <a:solidFill>
                <a:srgbClr val="005187"/>
              </a:solidFill>
            </a:endParaRPr>
          </a:p>
          <a:p>
            <a:pPr lvl="1" marL="742950" indent="-285750">
              <a:lnSpc>
                <a:spcPct val="90000"/>
              </a:lnSpc>
              <a:spcBef>
                <a:spcPts val="500"/>
              </a:spcBef>
              <a:buClrTx/>
              <a:buFont typeface="Arial"/>
              <a:defRPr sz="1800">
                <a:solidFill>
                  <a:srgbClr val="000000"/>
                </a:solidFill>
              </a:defRPr>
            </a:pPr>
            <a:r>
              <a:rPr sz="2400">
                <a:solidFill>
                  <a:srgbClr val="005187"/>
                </a:solidFill>
              </a:rPr>
              <a:t>Caritas International is lobbying for child-friendly HIV and AIDS medicines</a:t>
            </a:r>
            <a:endParaRPr sz="2400">
              <a:solidFill>
                <a:srgbClr val="005187"/>
              </a:solidFill>
            </a:endParaRPr>
          </a:p>
          <a:p>
            <a:pPr lvl="0">
              <a:lnSpc>
                <a:spcPct val="90000"/>
              </a:lnSpc>
              <a:defRPr sz="1800">
                <a:solidFill>
                  <a:srgbClr val="000000"/>
                </a:solidFill>
              </a:defRPr>
            </a:pPr>
            <a:r>
              <a:rPr sz="2800">
                <a:solidFill>
                  <a:srgbClr val="005187"/>
                </a:solidFill>
              </a:rPr>
              <a:t>Presbyterian AIDS Network </a:t>
            </a:r>
            <a:endParaRPr sz="2800">
              <a:solidFill>
                <a:srgbClr val="005187"/>
              </a:solidFill>
            </a:endParaRPr>
          </a:p>
          <a:p>
            <a:pPr lvl="1" marL="742950" indent="-285750">
              <a:lnSpc>
                <a:spcPct val="90000"/>
              </a:lnSpc>
              <a:spcBef>
                <a:spcPts val="500"/>
              </a:spcBef>
              <a:buClrTx/>
              <a:buFont typeface="Arial"/>
              <a:defRPr sz="1800">
                <a:solidFill>
                  <a:srgbClr val="000000"/>
                </a:solidFill>
              </a:defRPr>
            </a:pPr>
            <a:r>
              <a:rPr sz="2400">
                <a:solidFill>
                  <a:srgbClr val="005187"/>
                </a:solidFill>
              </a:rPr>
              <a:t>Welcomes those who advocate and care for people and families who have been infected or affected by HIV/AIDS</a:t>
            </a:r>
            <a:endParaRPr sz="2400">
              <a:solidFill>
                <a:srgbClr val="005187"/>
              </a:solidFill>
            </a:endParaRPr>
          </a:p>
          <a:p>
            <a:pPr lvl="1" marL="742950" indent="-285750">
              <a:lnSpc>
                <a:spcPct val="90000"/>
              </a:lnSpc>
              <a:spcBef>
                <a:spcPts val="500"/>
              </a:spcBef>
              <a:buClrTx/>
              <a:buFont typeface="Arial"/>
              <a:defRPr sz="1800">
                <a:solidFill>
                  <a:srgbClr val="000000"/>
                </a:solidFill>
              </a:defRPr>
            </a:pPr>
            <a:r>
              <a:rPr sz="2400">
                <a:solidFill>
                  <a:srgbClr val="005187"/>
                </a:solidFill>
              </a:rPr>
              <a:t>Encourage the Church to live out Jesus’ ministry of love and justice</a:t>
            </a:r>
          </a:p>
        </p:txBody>
      </p:sp>
      <p:sp>
        <p:nvSpPr>
          <p:cNvPr id="672" name="Shape 672"/>
          <p:cNvSpPr/>
          <p:nvPr/>
        </p:nvSpPr>
        <p:spPr>
          <a:xfrm>
            <a:off x="4356100" y="6454774"/>
            <a:ext cx="431800" cy="243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000">
                <a:solidFill>
                  <a:srgbClr val="FFFFFF"/>
                </a:solidFill>
              </a:defRPr>
            </a:lvl1pPr>
          </a:lstStyle>
          <a:p>
            <a:pPr lvl="0">
              <a:defRPr sz="1800">
                <a:solidFill>
                  <a:srgbClr val="000000"/>
                </a:solidFill>
              </a:defRPr>
            </a:pPr>
            <a:r>
              <a:rPr sz="1000">
                <a:solidFill>
                  <a:srgbClr val="FFFFFF"/>
                </a:solidFill>
              </a:rPr>
              <a:t>35</a:t>
            </a:r>
          </a:p>
        </p:txBody>
      </p:sp>
      <p:pic>
        <p:nvPicPr>
          <p:cNvPr id="673" name="image37.png" descr="cid:002f01c9fede$a6879cf0$6602a8c0@uweschwan"/>
          <p:cNvPicPr/>
          <p:nvPr/>
        </p:nvPicPr>
        <p:blipFill>
          <a:blip r:embed="rId2">
            <a:extLst/>
          </a:blip>
          <a:stretch>
            <a:fillRect/>
          </a:stretch>
        </p:blipFill>
        <p:spPr>
          <a:xfrm>
            <a:off x="7740352" y="1556791"/>
            <a:ext cx="755651" cy="1008064"/>
          </a:xfrm>
          <a:prstGeom prst="rect">
            <a:avLst/>
          </a:prstGeom>
          <a:ln w="12700">
            <a:miter lim="400000"/>
          </a:ln>
        </p:spPr>
      </p:pic>
      <p:pic>
        <p:nvPicPr>
          <p:cNvPr id="674" name="image59.png"/>
          <p:cNvPicPr/>
          <p:nvPr/>
        </p:nvPicPr>
        <p:blipFill>
          <a:blip r:embed="rId3">
            <a:extLst/>
          </a:blip>
          <a:stretch>
            <a:fillRect/>
          </a:stretch>
        </p:blipFill>
        <p:spPr>
          <a:xfrm>
            <a:off x="4174826" y="5845126"/>
            <a:ext cx="4321176" cy="558801"/>
          </a:xfrm>
          <a:prstGeom prst="rect">
            <a:avLst/>
          </a:prstGeom>
          <a:ln w="12700">
            <a:miter lim="400000"/>
          </a:ln>
        </p:spPr>
      </p:pic>
    </p:spTree>
  </p:cSld>
  <p:clrMapOvr>
    <a:masterClrMapping/>
  </p:clrMapOvr>
  <p:transition spd="med" advClick="1"/>
</p:sld>
</file>

<file path=ppt/slides/slide3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76" name="Shape 676"/>
          <p:cNvSpPr/>
          <p:nvPr>
            <p:ph type="title"/>
          </p:nvPr>
        </p:nvSpPr>
        <p:spPr>
          <a:xfrm>
            <a:off x="971550" y="188912"/>
            <a:ext cx="6840538" cy="1008064"/>
          </a:xfrm>
          <a:prstGeom prst="rect">
            <a:avLst/>
          </a:prstGeom>
        </p:spPr>
        <p:txBody>
          <a:bodyPr lIns="0" tIns="0" rIns="0" bIns="0">
            <a:normAutofit fontScale="100000" lnSpcReduction="0"/>
          </a:bodyPr>
          <a:lstStyle/>
          <a:p>
            <a:pPr lvl="0">
              <a:defRPr sz="1800">
                <a:solidFill>
                  <a:srgbClr val="000000"/>
                </a:solidFill>
              </a:defRPr>
            </a:pPr>
            <a:r>
              <a:rPr sz="3200">
                <a:solidFill>
                  <a:srgbClr val="005187"/>
                </a:solidFill>
              </a:rPr>
              <a:t>Strategies For Hope Trust (SFHT)</a:t>
            </a:r>
          </a:p>
        </p:txBody>
      </p:sp>
      <p:sp>
        <p:nvSpPr>
          <p:cNvPr id="677" name="Shape 677"/>
          <p:cNvSpPr/>
          <p:nvPr>
            <p:ph type="body" idx="1"/>
          </p:nvPr>
        </p:nvSpPr>
        <p:spPr>
          <a:xfrm>
            <a:off x="971549" y="1341438"/>
            <a:ext cx="7488240" cy="1917701"/>
          </a:xfrm>
          <a:prstGeom prst="rect">
            <a:avLst/>
          </a:prstGeom>
        </p:spPr>
        <p:txBody>
          <a:bodyPr lIns="0" tIns="0" rIns="0" bIns="0">
            <a:normAutofit fontScale="100000" lnSpcReduction="0"/>
          </a:bodyPr>
          <a:lstStyle/>
          <a:p>
            <a:pPr lvl="0">
              <a:lnSpc>
                <a:spcPct val="80000"/>
              </a:lnSpc>
              <a:spcBef>
                <a:spcPts val="400"/>
              </a:spcBef>
              <a:defRPr sz="1800">
                <a:solidFill>
                  <a:srgbClr val="000000"/>
                </a:solidFill>
              </a:defRPr>
            </a:pPr>
            <a:r>
              <a:rPr sz="1700">
                <a:solidFill>
                  <a:srgbClr val="005187"/>
                </a:solidFill>
              </a:rPr>
              <a:t>A UK charity that works in collaboration with many organisations in Africa, Asia, Europe, North America and the Caribbean to promote positive thinking and practical action in the field of HIV/AIDS care, support and prevention, particularly in sub-Saharan Africa</a:t>
            </a:r>
            <a:endParaRPr sz="1700">
              <a:solidFill>
                <a:srgbClr val="005187"/>
              </a:solidFill>
            </a:endParaRPr>
          </a:p>
          <a:p>
            <a:pPr lvl="0">
              <a:lnSpc>
                <a:spcPct val="80000"/>
              </a:lnSpc>
              <a:spcBef>
                <a:spcPts val="400"/>
              </a:spcBef>
              <a:defRPr sz="1800">
                <a:solidFill>
                  <a:srgbClr val="000000"/>
                </a:solidFill>
              </a:defRPr>
            </a:pPr>
            <a:r>
              <a:rPr sz="1700">
                <a:solidFill>
                  <a:srgbClr val="005187"/>
                </a:solidFill>
              </a:rPr>
              <a:t>Free study books focusing on aspects of HIV in Africa/Asia</a:t>
            </a:r>
            <a:endParaRPr sz="1700">
              <a:solidFill>
                <a:srgbClr val="005187"/>
              </a:solidFill>
            </a:endParaRPr>
          </a:p>
          <a:p>
            <a:pPr lvl="0">
              <a:lnSpc>
                <a:spcPct val="80000"/>
              </a:lnSpc>
              <a:spcBef>
                <a:spcPts val="400"/>
              </a:spcBef>
              <a:defRPr sz="1800">
                <a:solidFill>
                  <a:srgbClr val="000000"/>
                </a:solidFill>
              </a:defRPr>
            </a:pPr>
            <a:r>
              <a:rPr sz="1700">
                <a:solidFill>
                  <a:srgbClr val="005187"/>
                </a:solidFill>
              </a:rPr>
              <a:t>‘Called to Care’ booklets for church leaders</a:t>
            </a:r>
          </a:p>
        </p:txBody>
      </p:sp>
      <p:sp>
        <p:nvSpPr>
          <p:cNvPr id="678" name="Shape 678"/>
          <p:cNvSpPr/>
          <p:nvPr/>
        </p:nvSpPr>
        <p:spPr>
          <a:xfrm>
            <a:off x="4356100" y="6199187"/>
            <a:ext cx="431800" cy="243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000">
                <a:solidFill>
                  <a:srgbClr val="FFFFFF"/>
                </a:solidFill>
              </a:defRPr>
            </a:lvl1pPr>
          </a:lstStyle>
          <a:p>
            <a:pPr lvl="0">
              <a:defRPr sz="1800">
                <a:solidFill>
                  <a:srgbClr val="000000"/>
                </a:solidFill>
              </a:defRPr>
            </a:pPr>
            <a:r>
              <a:rPr sz="1000">
                <a:solidFill>
                  <a:srgbClr val="FFFFFF"/>
                </a:solidFill>
              </a:rPr>
              <a:t>36</a:t>
            </a:r>
          </a:p>
        </p:txBody>
      </p:sp>
      <p:pic>
        <p:nvPicPr>
          <p:cNvPr id="679" name="image60.jpg"/>
          <p:cNvPicPr/>
          <p:nvPr/>
        </p:nvPicPr>
        <p:blipFill>
          <a:blip r:embed="rId2">
            <a:extLst/>
          </a:blip>
          <a:stretch>
            <a:fillRect/>
          </a:stretch>
        </p:blipFill>
        <p:spPr>
          <a:xfrm>
            <a:off x="7740352" y="2492896"/>
            <a:ext cx="1276351" cy="1819276"/>
          </a:xfrm>
          <a:prstGeom prst="rect">
            <a:avLst/>
          </a:prstGeom>
          <a:ln w="12700">
            <a:miter lim="400000"/>
          </a:ln>
        </p:spPr>
      </p:pic>
      <p:pic>
        <p:nvPicPr>
          <p:cNvPr id="680" name="image61.jpg"/>
          <p:cNvPicPr/>
          <p:nvPr/>
        </p:nvPicPr>
        <p:blipFill>
          <a:blip r:embed="rId3">
            <a:extLst/>
          </a:blip>
          <a:stretch>
            <a:fillRect/>
          </a:stretch>
        </p:blipFill>
        <p:spPr>
          <a:xfrm>
            <a:off x="6804248" y="3356991"/>
            <a:ext cx="1285876" cy="1828801"/>
          </a:xfrm>
          <a:prstGeom prst="rect">
            <a:avLst/>
          </a:prstGeom>
          <a:ln w="12700">
            <a:miter lim="400000"/>
          </a:ln>
        </p:spPr>
      </p:pic>
      <p:pic>
        <p:nvPicPr>
          <p:cNvPr id="681" name="image62.jpg"/>
          <p:cNvPicPr/>
          <p:nvPr/>
        </p:nvPicPr>
        <p:blipFill>
          <a:blip r:embed="rId4">
            <a:extLst/>
          </a:blip>
          <a:stretch>
            <a:fillRect/>
          </a:stretch>
        </p:blipFill>
        <p:spPr>
          <a:xfrm>
            <a:off x="7668344" y="4797152"/>
            <a:ext cx="1276351" cy="1838326"/>
          </a:xfrm>
          <a:prstGeom prst="rect">
            <a:avLst/>
          </a:prstGeom>
          <a:ln w="12700">
            <a:miter lim="400000"/>
          </a:ln>
        </p:spPr>
      </p:pic>
      <p:pic>
        <p:nvPicPr>
          <p:cNvPr id="682" name="image63.jpg"/>
          <p:cNvPicPr/>
          <p:nvPr/>
        </p:nvPicPr>
        <p:blipFill>
          <a:blip r:embed="rId5">
            <a:extLst/>
          </a:blip>
          <a:stretch>
            <a:fillRect/>
          </a:stretch>
        </p:blipFill>
        <p:spPr>
          <a:xfrm>
            <a:off x="5148064" y="3501008"/>
            <a:ext cx="1285876" cy="1857376"/>
          </a:xfrm>
          <a:prstGeom prst="rect">
            <a:avLst/>
          </a:prstGeom>
          <a:ln w="12700">
            <a:miter lim="400000"/>
          </a:ln>
        </p:spPr>
      </p:pic>
      <p:pic>
        <p:nvPicPr>
          <p:cNvPr id="683" name="image64.jpg"/>
          <p:cNvPicPr/>
          <p:nvPr/>
        </p:nvPicPr>
        <p:blipFill>
          <a:blip r:embed="rId6">
            <a:extLst/>
          </a:blip>
          <a:stretch>
            <a:fillRect/>
          </a:stretch>
        </p:blipFill>
        <p:spPr>
          <a:xfrm>
            <a:off x="4140200" y="4584700"/>
            <a:ext cx="1276350" cy="1828800"/>
          </a:xfrm>
          <a:prstGeom prst="rect">
            <a:avLst/>
          </a:prstGeom>
          <a:ln w="12700">
            <a:miter lim="400000"/>
          </a:ln>
        </p:spPr>
      </p:pic>
      <p:pic>
        <p:nvPicPr>
          <p:cNvPr id="684" name="image65.jpg"/>
          <p:cNvPicPr/>
          <p:nvPr/>
        </p:nvPicPr>
        <p:blipFill>
          <a:blip r:embed="rId7">
            <a:extLst/>
          </a:blip>
          <a:stretch>
            <a:fillRect/>
          </a:stretch>
        </p:blipFill>
        <p:spPr>
          <a:xfrm>
            <a:off x="5868144" y="4869160"/>
            <a:ext cx="1285876" cy="1790701"/>
          </a:xfrm>
          <a:prstGeom prst="rect">
            <a:avLst/>
          </a:prstGeom>
          <a:ln w="12700">
            <a:miter lim="400000"/>
          </a:ln>
        </p:spPr>
      </p:pic>
      <p:pic>
        <p:nvPicPr>
          <p:cNvPr id="685" name="image66.jpg"/>
          <p:cNvPicPr/>
          <p:nvPr/>
        </p:nvPicPr>
        <p:blipFill>
          <a:blip r:embed="rId8">
            <a:extLst/>
          </a:blip>
          <a:stretch>
            <a:fillRect/>
          </a:stretch>
        </p:blipFill>
        <p:spPr>
          <a:xfrm>
            <a:off x="884237" y="3415434"/>
            <a:ext cx="1152526" cy="1590676"/>
          </a:xfrm>
          <a:prstGeom prst="rect">
            <a:avLst/>
          </a:prstGeom>
          <a:ln w="12700">
            <a:miter lim="400000"/>
          </a:ln>
        </p:spPr>
      </p:pic>
      <p:pic>
        <p:nvPicPr>
          <p:cNvPr id="686" name="image67.jpg"/>
          <p:cNvPicPr/>
          <p:nvPr/>
        </p:nvPicPr>
        <p:blipFill>
          <a:blip r:embed="rId9">
            <a:extLst/>
          </a:blip>
          <a:stretch>
            <a:fillRect/>
          </a:stretch>
        </p:blipFill>
        <p:spPr>
          <a:xfrm>
            <a:off x="2420255" y="3356991"/>
            <a:ext cx="1031876" cy="1439864"/>
          </a:xfrm>
          <a:prstGeom prst="rect">
            <a:avLst/>
          </a:prstGeom>
          <a:ln w="12700">
            <a:miter lim="400000"/>
          </a:ln>
        </p:spPr>
      </p:pic>
      <p:pic>
        <p:nvPicPr>
          <p:cNvPr id="687" name="image68.jpg"/>
          <p:cNvPicPr/>
          <p:nvPr/>
        </p:nvPicPr>
        <p:blipFill>
          <a:blip r:embed="rId10">
            <a:extLst/>
          </a:blip>
          <a:stretch>
            <a:fillRect/>
          </a:stretch>
        </p:blipFill>
        <p:spPr>
          <a:xfrm>
            <a:off x="2686050" y="4869160"/>
            <a:ext cx="1022350" cy="1439864"/>
          </a:xfrm>
          <a:prstGeom prst="rect">
            <a:avLst/>
          </a:prstGeom>
          <a:ln w="12700">
            <a:miter lim="400000"/>
          </a:ln>
        </p:spPr>
      </p:pic>
      <p:pic>
        <p:nvPicPr>
          <p:cNvPr id="688" name="image69.jpg"/>
          <p:cNvPicPr/>
          <p:nvPr/>
        </p:nvPicPr>
        <p:blipFill>
          <a:blip r:embed="rId11">
            <a:extLst/>
          </a:blip>
          <a:stretch>
            <a:fillRect/>
          </a:stretch>
        </p:blipFill>
        <p:spPr>
          <a:xfrm>
            <a:off x="1382030" y="4738506"/>
            <a:ext cx="1038226" cy="1439864"/>
          </a:xfrm>
          <a:prstGeom prst="rect">
            <a:avLst/>
          </a:prstGeom>
          <a:ln w="12700">
            <a:miter lim="400000"/>
          </a:ln>
        </p:spPr>
      </p:pic>
      <p:pic>
        <p:nvPicPr>
          <p:cNvPr id="689" name="image40.png" descr="roundlogo"/>
          <p:cNvPicPr/>
          <p:nvPr/>
        </p:nvPicPr>
        <p:blipFill>
          <a:blip r:embed="rId12">
            <a:extLst/>
          </a:blip>
          <a:stretch>
            <a:fillRect/>
          </a:stretch>
        </p:blipFill>
        <p:spPr>
          <a:xfrm>
            <a:off x="3708400" y="3259137"/>
            <a:ext cx="1223963" cy="1209676"/>
          </a:xfrm>
          <a:prstGeom prst="rect">
            <a:avLst/>
          </a:prstGeom>
          <a:ln w="12700">
            <a:miter lim="400000"/>
          </a:ln>
        </p:spPr>
      </p:pic>
    </p:spTree>
  </p:cSld>
  <p:clrMapOvr>
    <a:masterClrMapping/>
  </p:clrMapOvr>
  <p:transition spd="med" advClick="1"/>
</p:sld>
</file>

<file path=ppt/slides/slide3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91" name="Shape 691"/>
          <p:cNvSpPr/>
          <p:nvPr>
            <p:ph type="title"/>
          </p:nvPr>
        </p:nvSpPr>
        <p:spPr>
          <a:xfrm>
            <a:off x="971550" y="188912"/>
            <a:ext cx="6840538" cy="1008064"/>
          </a:xfrm>
          <a:prstGeom prst="rect">
            <a:avLst/>
          </a:prstGeom>
        </p:spPr>
        <p:txBody>
          <a:bodyPr lIns="0" tIns="0" rIns="0" bIns="0">
            <a:normAutofit fontScale="100000" lnSpcReduction="0"/>
          </a:bodyPr>
          <a:lstStyle>
            <a:lvl1pPr>
              <a:defRPr>
                <a:latin typeface="HelveticaNeueLT Std Thin"/>
                <a:ea typeface="HelveticaNeueLT Std Thin"/>
                <a:cs typeface="HelveticaNeueLT Std Thin"/>
                <a:sym typeface="HelveticaNeueLT Std Thin"/>
              </a:defRPr>
            </a:lvl1pPr>
          </a:lstStyle>
          <a:p>
            <a:pPr lvl="0">
              <a:defRPr sz="1800">
                <a:solidFill>
                  <a:srgbClr val="000000"/>
                </a:solidFill>
              </a:defRPr>
            </a:pPr>
            <a:r>
              <a:rPr sz="3200">
                <a:solidFill>
                  <a:srgbClr val="005187"/>
                </a:solidFill>
              </a:rPr>
              <a:t>Tearfund </a:t>
            </a:r>
          </a:p>
        </p:txBody>
      </p:sp>
      <p:sp>
        <p:nvSpPr>
          <p:cNvPr id="692" name="Shape 692"/>
          <p:cNvSpPr/>
          <p:nvPr>
            <p:ph type="body" idx="1"/>
          </p:nvPr>
        </p:nvSpPr>
        <p:spPr>
          <a:xfrm>
            <a:off x="971549" y="1341437"/>
            <a:ext cx="7488240" cy="4967289"/>
          </a:xfrm>
          <a:prstGeom prst="rect">
            <a:avLst/>
          </a:prstGeom>
        </p:spPr>
        <p:txBody>
          <a:bodyPr lIns="0" tIns="0" rIns="0" bIns="0">
            <a:normAutofit fontScale="100000" lnSpcReduction="0"/>
          </a:bodyPr>
          <a:lstStyle/>
          <a:p>
            <a:pPr lvl="0" marL="293914" indent="-293914">
              <a:spcBef>
                <a:spcPts val="500"/>
              </a:spcBef>
              <a:defRPr sz="1800">
                <a:solidFill>
                  <a:srgbClr val="000000"/>
                </a:solidFill>
              </a:defRPr>
            </a:pPr>
            <a:r>
              <a:rPr sz="2400">
                <a:solidFill>
                  <a:srgbClr val="005187"/>
                </a:solidFill>
              </a:rPr>
              <a:t>Tearfund is a leading relief and development charity, working in partnership with Christian agencies and churches worldwide </a:t>
            </a:r>
            <a:endParaRPr sz="2400">
              <a:solidFill>
                <a:srgbClr val="005187"/>
              </a:solidFill>
            </a:endParaRPr>
          </a:p>
          <a:p>
            <a:pPr lvl="0" marL="293914" indent="-293914">
              <a:spcBef>
                <a:spcPts val="500"/>
              </a:spcBef>
              <a:defRPr sz="1800">
                <a:solidFill>
                  <a:srgbClr val="000000"/>
                </a:solidFill>
              </a:defRPr>
            </a:pPr>
            <a:r>
              <a:rPr sz="2400">
                <a:solidFill>
                  <a:srgbClr val="005187"/>
                </a:solidFill>
              </a:rPr>
              <a:t>Tearfund tool for faith leaders: ‘Right Here Right Now: How Your Church Can Take Action to Help People Living with HIV’</a:t>
            </a:r>
            <a:endParaRPr sz="2400">
              <a:solidFill>
                <a:srgbClr val="005187"/>
              </a:solidFill>
            </a:endParaRPr>
          </a:p>
          <a:p>
            <a:pPr lvl="1" marL="719137" indent="-261937">
              <a:spcBef>
                <a:spcPts val="500"/>
              </a:spcBef>
              <a:buClrTx/>
              <a:buFont typeface="Arial"/>
              <a:defRPr sz="1800">
                <a:solidFill>
                  <a:srgbClr val="000000"/>
                </a:solidFill>
              </a:defRPr>
            </a:pPr>
            <a:r>
              <a:rPr sz="2200">
                <a:solidFill>
                  <a:srgbClr val="005187"/>
                </a:solidFill>
              </a:rPr>
              <a:t>Provides practical steps to help churches address issues faced by people living with HIV in their community</a:t>
            </a:r>
            <a:endParaRPr sz="2400">
              <a:solidFill>
                <a:srgbClr val="005187"/>
              </a:solidFill>
            </a:endParaRPr>
          </a:p>
          <a:p>
            <a:pPr lvl="1" marL="719137" indent="-261937">
              <a:spcBef>
                <a:spcPts val="500"/>
              </a:spcBef>
              <a:buClrTx/>
              <a:buFont typeface="Arial"/>
              <a:defRPr sz="1800">
                <a:solidFill>
                  <a:srgbClr val="000000"/>
                </a:solidFill>
              </a:defRPr>
            </a:pPr>
            <a:r>
              <a:rPr sz="2200">
                <a:solidFill>
                  <a:srgbClr val="005187"/>
                </a:solidFill>
              </a:rPr>
              <a:t>Guidance on how to lead a prayer meeting/service</a:t>
            </a:r>
          </a:p>
        </p:txBody>
      </p:sp>
      <p:pic>
        <p:nvPicPr>
          <p:cNvPr id="693" name="image42.png"/>
          <p:cNvPicPr/>
          <p:nvPr/>
        </p:nvPicPr>
        <p:blipFill>
          <a:blip r:embed="rId3">
            <a:extLst/>
          </a:blip>
          <a:stretch>
            <a:fillRect/>
          </a:stretch>
        </p:blipFill>
        <p:spPr>
          <a:xfrm>
            <a:off x="6289675" y="5867400"/>
            <a:ext cx="2592389" cy="768350"/>
          </a:xfrm>
          <a:prstGeom prst="rect">
            <a:avLst/>
          </a:prstGeom>
          <a:ln w="12700">
            <a:miter lim="400000"/>
          </a:ln>
        </p:spPr>
      </p:pic>
    </p:spTree>
  </p:cSld>
  <p:clrMapOvr>
    <a:masterClrMapping/>
  </p:clrMapOvr>
  <p:transition spd="med" advClick="1"/>
</p:sld>
</file>

<file path=ppt/slides/slide3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97" name="Shape 697"/>
          <p:cNvSpPr/>
          <p:nvPr>
            <p:ph type="title"/>
          </p:nvPr>
        </p:nvSpPr>
        <p:spPr>
          <a:xfrm>
            <a:off x="971550" y="188912"/>
            <a:ext cx="6840538" cy="1008064"/>
          </a:xfrm>
          <a:prstGeom prst="rect">
            <a:avLst/>
          </a:prstGeom>
        </p:spPr>
        <p:txBody>
          <a:bodyPr lIns="0" tIns="0" rIns="0" bIns="0">
            <a:normAutofit fontScale="100000" lnSpcReduction="0"/>
          </a:bodyPr>
          <a:lstStyle/>
          <a:p>
            <a:pPr lvl="0">
              <a:defRPr sz="1800">
                <a:solidFill>
                  <a:srgbClr val="000000"/>
                </a:solidFill>
              </a:defRPr>
            </a:pPr>
            <a:r>
              <a:rPr sz="3200">
                <a:solidFill>
                  <a:srgbClr val="005187"/>
                </a:solidFill>
              </a:rPr>
              <a:t>Christian Aid</a:t>
            </a:r>
          </a:p>
        </p:txBody>
      </p:sp>
      <p:sp>
        <p:nvSpPr>
          <p:cNvPr id="698" name="Shape 698"/>
          <p:cNvSpPr/>
          <p:nvPr>
            <p:ph type="body" idx="1"/>
          </p:nvPr>
        </p:nvSpPr>
        <p:spPr>
          <a:xfrm>
            <a:off x="971549" y="1341437"/>
            <a:ext cx="7488240" cy="4967289"/>
          </a:xfrm>
          <a:prstGeom prst="rect">
            <a:avLst/>
          </a:prstGeom>
        </p:spPr>
        <p:txBody>
          <a:bodyPr lIns="0" tIns="0" rIns="0" bIns="0">
            <a:normAutofit fontScale="100000" lnSpcReduction="0"/>
          </a:bodyPr>
          <a:lstStyle/>
          <a:p>
            <a:pPr lvl="0">
              <a:defRPr sz="1800">
                <a:solidFill>
                  <a:srgbClr val="000000"/>
                </a:solidFill>
              </a:defRPr>
            </a:pPr>
            <a:r>
              <a:rPr sz="2800">
                <a:solidFill>
                  <a:srgbClr val="005187"/>
                </a:solidFill>
              </a:rPr>
              <a:t>Christian Aid is a leading British and Irish organisation, their work is founded on the Christian faith</a:t>
            </a:r>
            <a:endParaRPr sz="2800">
              <a:solidFill>
                <a:srgbClr val="005187"/>
              </a:solidFill>
            </a:endParaRPr>
          </a:p>
          <a:p>
            <a:pPr lvl="0">
              <a:defRPr sz="1800">
                <a:solidFill>
                  <a:srgbClr val="000000"/>
                </a:solidFill>
              </a:defRPr>
            </a:pPr>
            <a:endParaRPr sz="2800">
              <a:solidFill>
                <a:srgbClr val="005187"/>
              </a:solidFill>
            </a:endParaRPr>
          </a:p>
          <a:p>
            <a:pPr lvl="0">
              <a:defRPr sz="1800">
                <a:solidFill>
                  <a:srgbClr val="000000"/>
                </a:solidFill>
              </a:defRPr>
            </a:pPr>
            <a:r>
              <a:rPr sz="2800">
                <a:solidFill>
                  <a:srgbClr val="005187"/>
                </a:solidFill>
              </a:rPr>
              <a:t>Christian Aid provides community-based care and support by working with local grassroots organisations to: </a:t>
            </a:r>
            <a:endParaRPr sz="2800">
              <a:solidFill>
                <a:srgbClr val="005187"/>
              </a:solidFill>
            </a:endParaRPr>
          </a:p>
          <a:p>
            <a:pPr lvl="1" marL="742950" indent="-285750">
              <a:spcBef>
                <a:spcPts val="500"/>
              </a:spcBef>
              <a:buClrTx/>
              <a:buFont typeface="Arial"/>
              <a:defRPr sz="1800">
                <a:solidFill>
                  <a:srgbClr val="000000"/>
                </a:solidFill>
              </a:defRPr>
            </a:pPr>
            <a:r>
              <a:rPr sz="2400">
                <a:solidFill>
                  <a:srgbClr val="005187"/>
                </a:solidFill>
              </a:rPr>
              <a:t>Prevent HIV transmission </a:t>
            </a:r>
            <a:endParaRPr sz="2400">
              <a:solidFill>
                <a:srgbClr val="005187"/>
              </a:solidFill>
            </a:endParaRPr>
          </a:p>
          <a:p>
            <a:pPr lvl="1" marL="742950" indent="-285750">
              <a:spcBef>
                <a:spcPts val="500"/>
              </a:spcBef>
              <a:buClrTx/>
              <a:buFont typeface="Arial"/>
              <a:defRPr sz="1800">
                <a:solidFill>
                  <a:srgbClr val="000000"/>
                </a:solidFill>
              </a:defRPr>
            </a:pPr>
            <a:r>
              <a:rPr sz="2400">
                <a:solidFill>
                  <a:srgbClr val="005187"/>
                </a:solidFill>
              </a:rPr>
              <a:t>Overcome the stigma and discrimination attached to HIV</a:t>
            </a:r>
          </a:p>
        </p:txBody>
      </p:sp>
      <p:pic>
        <p:nvPicPr>
          <p:cNvPr id="699" name="image70.png"/>
          <p:cNvPicPr/>
          <p:nvPr/>
        </p:nvPicPr>
        <p:blipFill>
          <a:blip r:embed="rId3">
            <a:extLst/>
          </a:blip>
          <a:stretch>
            <a:fillRect/>
          </a:stretch>
        </p:blipFill>
        <p:spPr>
          <a:xfrm>
            <a:off x="7169150" y="5432425"/>
            <a:ext cx="1693864" cy="876300"/>
          </a:xfrm>
          <a:prstGeom prst="rect">
            <a:avLst/>
          </a:prstGeom>
          <a:ln w="12700">
            <a:miter lim="400000"/>
          </a:ln>
        </p:spPr>
      </p:pic>
    </p:spTree>
  </p:cSld>
  <p:clrMapOvr>
    <a:masterClrMapping/>
  </p:clrMapOvr>
  <p:transition spd="med" advClick="1"/>
</p:sld>
</file>

<file path=ppt/slides/slide3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03" name="Shape 703"/>
          <p:cNvSpPr/>
          <p:nvPr>
            <p:ph type="title"/>
          </p:nvPr>
        </p:nvSpPr>
        <p:spPr>
          <a:xfrm>
            <a:off x="971550" y="188912"/>
            <a:ext cx="6840538" cy="1008064"/>
          </a:xfrm>
          <a:prstGeom prst="rect">
            <a:avLst/>
          </a:prstGeom>
        </p:spPr>
        <p:txBody>
          <a:bodyPr lIns="0" tIns="0" rIns="0" bIns="0">
            <a:normAutofit fontScale="100000" lnSpcReduction="0"/>
          </a:bodyPr>
          <a:lstStyle/>
          <a:p>
            <a:pPr lvl="0">
              <a:defRPr sz="1800">
                <a:solidFill>
                  <a:srgbClr val="000000"/>
                </a:solidFill>
              </a:defRPr>
            </a:pPr>
            <a:r>
              <a:rPr sz="3200">
                <a:solidFill>
                  <a:srgbClr val="005187"/>
                </a:solidFill>
              </a:rPr>
              <a:t>Christian Aid</a:t>
            </a:r>
          </a:p>
        </p:txBody>
      </p:sp>
      <p:sp>
        <p:nvSpPr>
          <p:cNvPr id="704" name="Shape 704"/>
          <p:cNvSpPr/>
          <p:nvPr>
            <p:ph type="body" idx="1"/>
          </p:nvPr>
        </p:nvSpPr>
        <p:spPr>
          <a:xfrm>
            <a:off x="971549" y="1341437"/>
            <a:ext cx="7488240" cy="4967289"/>
          </a:xfrm>
          <a:prstGeom prst="rect">
            <a:avLst/>
          </a:prstGeom>
        </p:spPr>
        <p:txBody>
          <a:bodyPr lIns="0" tIns="0" rIns="0" bIns="0">
            <a:normAutofit fontScale="100000" lnSpcReduction="0"/>
          </a:bodyPr>
          <a:lstStyle/>
          <a:p>
            <a:pPr lvl="0" marL="244928" indent="-244928">
              <a:lnSpc>
                <a:spcPct val="90000"/>
              </a:lnSpc>
              <a:spcBef>
                <a:spcPts val="400"/>
              </a:spcBef>
              <a:defRPr sz="1800">
                <a:solidFill>
                  <a:srgbClr val="000000"/>
                </a:solidFill>
              </a:defRPr>
            </a:pPr>
            <a:r>
              <a:rPr sz="2000">
                <a:solidFill>
                  <a:srgbClr val="005187"/>
                </a:solidFill>
              </a:rPr>
              <a:t>Christian Aid has moved away from the previous ‘ABC’ approach to prevention: </a:t>
            </a:r>
            <a:r>
              <a:rPr b="1" sz="2000">
                <a:solidFill>
                  <a:srgbClr val="005187"/>
                </a:solidFill>
              </a:rPr>
              <a:t>A</a:t>
            </a:r>
            <a:r>
              <a:rPr sz="2000">
                <a:solidFill>
                  <a:srgbClr val="005187"/>
                </a:solidFill>
              </a:rPr>
              <a:t>bstinence, </a:t>
            </a:r>
            <a:r>
              <a:rPr b="1" sz="2000">
                <a:solidFill>
                  <a:srgbClr val="005187"/>
                </a:solidFill>
              </a:rPr>
              <a:t>B</a:t>
            </a:r>
            <a:r>
              <a:rPr sz="2000">
                <a:solidFill>
                  <a:srgbClr val="005187"/>
                </a:solidFill>
              </a:rPr>
              <a:t>e faithful, </a:t>
            </a:r>
            <a:r>
              <a:rPr b="1" sz="2000">
                <a:solidFill>
                  <a:srgbClr val="005187"/>
                </a:solidFill>
              </a:rPr>
              <a:t>C</a:t>
            </a:r>
            <a:r>
              <a:rPr sz="2000">
                <a:solidFill>
                  <a:srgbClr val="005187"/>
                </a:solidFill>
              </a:rPr>
              <a:t>ondom use</a:t>
            </a:r>
            <a:endParaRPr sz="2000">
              <a:solidFill>
                <a:srgbClr val="005187"/>
              </a:solidFill>
            </a:endParaRPr>
          </a:p>
          <a:p>
            <a:pPr lvl="0" marL="244928" indent="-244928">
              <a:lnSpc>
                <a:spcPct val="90000"/>
              </a:lnSpc>
              <a:spcBef>
                <a:spcPts val="400"/>
              </a:spcBef>
              <a:defRPr sz="1800">
                <a:solidFill>
                  <a:srgbClr val="000000"/>
                </a:solidFill>
              </a:defRPr>
            </a:pPr>
            <a:r>
              <a:rPr sz="2000">
                <a:solidFill>
                  <a:srgbClr val="005187"/>
                </a:solidFill>
              </a:rPr>
              <a:t>Now provides holistic prevention of HIV through the more comprehensive ‘SAVE’ approach, developed by their partner organisation, African Network of Religious Leaders (ANERELA+):</a:t>
            </a:r>
            <a:endParaRPr sz="2000">
              <a:solidFill>
                <a:srgbClr val="005187"/>
              </a:solidFill>
            </a:endParaRPr>
          </a:p>
          <a:p>
            <a:pPr lvl="1" marL="671512" indent="-214312">
              <a:lnSpc>
                <a:spcPct val="90000"/>
              </a:lnSpc>
              <a:spcBef>
                <a:spcPts val="400"/>
              </a:spcBef>
              <a:buClrTx/>
              <a:buFont typeface="Arial"/>
              <a:defRPr sz="1800">
                <a:solidFill>
                  <a:srgbClr val="000000"/>
                </a:solidFill>
              </a:defRPr>
            </a:pPr>
            <a:r>
              <a:rPr b="1">
                <a:solidFill>
                  <a:srgbClr val="005187"/>
                </a:solidFill>
              </a:rPr>
              <a:t>S</a:t>
            </a:r>
            <a:r>
              <a:rPr>
                <a:solidFill>
                  <a:srgbClr val="005187"/>
                </a:solidFill>
              </a:rPr>
              <a:t>afer practices </a:t>
            </a:r>
            <a:endParaRPr sz="2400">
              <a:solidFill>
                <a:srgbClr val="005187"/>
              </a:solidFill>
            </a:endParaRPr>
          </a:p>
          <a:p>
            <a:pPr lvl="1" marL="671512" indent="-214312">
              <a:lnSpc>
                <a:spcPct val="90000"/>
              </a:lnSpc>
              <a:spcBef>
                <a:spcPts val="400"/>
              </a:spcBef>
              <a:buClrTx/>
              <a:buFont typeface="Arial"/>
              <a:defRPr sz="1800">
                <a:solidFill>
                  <a:srgbClr val="000000"/>
                </a:solidFill>
              </a:defRPr>
            </a:pPr>
            <a:r>
              <a:rPr b="1">
                <a:solidFill>
                  <a:srgbClr val="005187"/>
                </a:solidFill>
              </a:rPr>
              <a:t>A</a:t>
            </a:r>
            <a:r>
              <a:rPr>
                <a:solidFill>
                  <a:srgbClr val="005187"/>
                </a:solidFill>
              </a:rPr>
              <a:t>vailable medication</a:t>
            </a:r>
            <a:endParaRPr sz="2400">
              <a:solidFill>
                <a:srgbClr val="005187"/>
              </a:solidFill>
            </a:endParaRPr>
          </a:p>
          <a:p>
            <a:pPr lvl="1" marL="671512" indent="-214312">
              <a:lnSpc>
                <a:spcPct val="90000"/>
              </a:lnSpc>
              <a:spcBef>
                <a:spcPts val="400"/>
              </a:spcBef>
              <a:buClrTx/>
              <a:buFont typeface="Arial"/>
              <a:defRPr sz="1800">
                <a:solidFill>
                  <a:srgbClr val="000000"/>
                </a:solidFill>
              </a:defRPr>
            </a:pPr>
            <a:r>
              <a:rPr b="1">
                <a:solidFill>
                  <a:srgbClr val="005187"/>
                </a:solidFill>
              </a:rPr>
              <a:t>V</a:t>
            </a:r>
            <a:r>
              <a:rPr>
                <a:solidFill>
                  <a:srgbClr val="005187"/>
                </a:solidFill>
              </a:rPr>
              <a:t>oluntary counselling and testing</a:t>
            </a:r>
            <a:endParaRPr sz="2400">
              <a:solidFill>
                <a:srgbClr val="005187"/>
              </a:solidFill>
            </a:endParaRPr>
          </a:p>
          <a:p>
            <a:pPr lvl="1" marL="671512" indent="-214312">
              <a:lnSpc>
                <a:spcPct val="90000"/>
              </a:lnSpc>
              <a:spcBef>
                <a:spcPts val="400"/>
              </a:spcBef>
              <a:buClrTx/>
              <a:buFont typeface="Arial"/>
              <a:defRPr sz="1800">
                <a:solidFill>
                  <a:srgbClr val="000000"/>
                </a:solidFill>
              </a:defRPr>
            </a:pPr>
            <a:r>
              <a:rPr b="1">
                <a:solidFill>
                  <a:srgbClr val="005187"/>
                </a:solidFill>
              </a:rPr>
              <a:t>E</a:t>
            </a:r>
            <a:r>
              <a:rPr>
                <a:solidFill>
                  <a:srgbClr val="005187"/>
                </a:solidFill>
              </a:rPr>
              <a:t>mpowerment</a:t>
            </a:r>
            <a:endParaRPr sz="2400">
              <a:solidFill>
                <a:srgbClr val="005187"/>
              </a:solidFill>
            </a:endParaRPr>
          </a:p>
          <a:p>
            <a:pPr lvl="0" marL="244928" indent="-244928">
              <a:lnSpc>
                <a:spcPct val="90000"/>
              </a:lnSpc>
              <a:spcBef>
                <a:spcPts val="400"/>
              </a:spcBef>
              <a:defRPr sz="1800">
                <a:solidFill>
                  <a:srgbClr val="000000"/>
                </a:solidFill>
              </a:defRPr>
            </a:pPr>
            <a:r>
              <a:rPr sz="2000">
                <a:solidFill>
                  <a:srgbClr val="005187"/>
                </a:solidFill>
              </a:rPr>
              <a:t>SAVE incorporates key elements of ABC, but also:</a:t>
            </a:r>
            <a:endParaRPr sz="2000">
              <a:solidFill>
                <a:srgbClr val="005187"/>
              </a:solidFill>
            </a:endParaRPr>
          </a:p>
          <a:p>
            <a:pPr lvl="1" marL="671512" indent="-214312">
              <a:lnSpc>
                <a:spcPct val="90000"/>
              </a:lnSpc>
              <a:spcBef>
                <a:spcPts val="400"/>
              </a:spcBef>
              <a:buClrTx/>
              <a:buFont typeface="Arial"/>
              <a:defRPr sz="1800">
                <a:solidFill>
                  <a:srgbClr val="000000"/>
                </a:solidFill>
              </a:defRPr>
            </a:pPr>
            <a:r>
              <a:rPr>
                <a:solidFill>
                  <a:srgbClr val="005187"/>
                </a:solidFill>
              </a:rPr>
              <a:t>Provides information on non-sexual modes of transmission, testing, care and support</a:t>
            </a:r>
            <a:endParaRPr sz="2400">
              <a:solidFill>
                <a:srgbClr val="005187"/>
              </a:solidFill>
            </a:endParaRPr>
          </a:p>
          <a:p>
            <a:pPr lvl="1" marL="671512" indent="-214312">
              <a:lnSpc>
                <a:spcPct val="90000"/>
              </a:lnSpc>
              <a:spcBef>
                <a:spcPts val="400"/>
              </a:spcBef>
              <a:buClrTx/>
              <a:buFont typeface="Arial"/>
              <a:defRPr sz="1800">
                <a:solidFill>
                  <a:srgbClr val="000000"/>
                </a:solidFill>
              </a:defRPr>
            </a:pPr>
            <a:r>
              <a:rPr>
                <a:solidFill>
                  <a:srgbClr val="005187"/>
                </a:solidFill>
              </a:rPr>
              <a:t>Diminishes misconceptions that HIV is only sexually transmitted</a:t>
            </a:r>
            <a:endParaRPr sz="2400">
              <a:solidFill>
                <a:srgbClr val="005187"/>
              </a:solidFill>
            </a:endParaRPr>
          </a:p>
          <a:p>
            <a:pPr lvl="1" marL="671512" indent="-214312">
              <a:lnSpc>
                <a:spcPct val="90000"/>
              </a:lnSpc>
              <a:spcBef>
                <a:spcPts val="400"/>
              </a:spcBef>
              <a:buClrTx/>
              <a:buFont typeface="Arial"/>
              <a:defRPr sz="1800">
                <a:solidFill>
                  <a:srgbClr val="000000"/>
                </a:solidFill>
              </a:defRPr>
            </a:pPr>
            <a:r>
              <a:rPr>
                <a:solidFill>
                  <a:srgbClr val="005187"/>
                </a:solidFill>
              </a:rPr>
              <a:t>Decreases the stigma and discrimination surrounding HIV</a:t>
            </a:r>
            <a:endParaRPr sz="2400">
              <a:solidFill>
                <a:srgbClr val="005187"/>
              </a:solidFill>
            </a:endParaRPr>
          </a:p>
          <a:p>
            <a:pPr lvl="1" marL="671512" indent="-214312">
              <a:lnSpc>
                <a:spcPct val="90000"/>
              </a:lnSpc>
              <a:spcBef>
                <a:spcPts val="400"/>
              </a:spcBef>
              <a:buClrTx/>
              <a:buFont typeface="Arial"/>
              <a:defRPr sz="1800">
                <a:solidFill>
                  <a:srgbClr val="000000"/>
                </a:solidFill>
              </a:defRPr>
            </a:pPr>
            <a:r>
              <a:rPr>
                <a:solidFill>
                  <a:srgbClr val="005187"/>
                </a:solidFill>
              </a:rPr>
              <a:t>Recognises that ‘HIV is a virus…not a moral issue’</a:t>
            </a:r>
          </a:p>
        </p:txBody>
      </p:sp>
    </p:spTree>
  </p:cSld>
  <p:clrMapOvr>
    <a:masterClrMapping/>
  </p:clrMapOvr>
  <p:transitio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5" name="Shape 205"/>
          <p:cNvSpPr/>
          <p:nvPr>
            <p:ph type="title"/>
          </p:nvPr>
        </p:nvSpPr>
        <p:spPr>
          <a:xfrm>
            <a:off x="971550" y="188912"/>
            <a:ext cx="6840538" cy="1008064"/>
          </a:xfrm>
          <a:prstGeom prst="rect">
            <a:avLst/>
          </a:prstGeom>
        </p:spPr>
        <p:txBody>
          <a:bodyPr lIns="0" tIns="0" rIns="0" bIns="0">
            <a:normAutofit fontScale="100000" lnSpcReduction="0"/>
          </a:bodyPr>
          <a:lstStyle>
            <a:lvl1pPr defTabSz="832104">
              <a:defRPr sz="2912"/>
            </a:lvl1pPr>
          </a:lstStyle>
          <a:p>
            <a:pPr lvl="0">
              <a:defRPr sz="1800">
                <a:solidFill>
                  <a:srgbClr val="000000"/>
                </a:solidFill>
              </a:defRPr>
            </a:pPr>
            <a:r>
              <a:rPr sz="2912">
                <a:solidFill>
                  <a:srgbClr val="005187"/>
                </a:solidFill>
              </a:rPr>
              <a:t>What do we mean by spirituality, faith, religion and beliefs?</a:t>
            </a:r>
          </a:p>
        </p:txBody>
      </p:sp>
      <p:sp>
        <p:nvSpPr>
          <p:cNvPr id="206" name="Shape 206"/>
          <p:cNvSpPr/>
          <p:nvPr/>
        </p:nvSpPr>
        <p:spPr>
          <a:xfrm>
            <a:off x="1002426" y="1746411"/>
            <a:ext cx="5172746" cy="387096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spcBef>
                <a:spcPts val="2400"/>
              </a:spcBef>
              <a:defRPr>
                <a:solidFill>
                  <a:srgbClr val="000000"/>
                </a:solidFill>
              </a:defRPr>
            </a:pPr>
            <a:r>
              <a:rPr b="1" sz="2000">
                <a:solidFill>
                  <a:srgbClr val="005187"/>
                </a:solidFill>
              </a:rPr>
              <a:t>Spirituality </a:t>
            </a:r>
            <a:r>
              <a:rPr i="1" sz="2000">
                <a:solidFill>
                  <a:srgbClr val="005187"/>
                </a:solidFill>
              </a:rPr>
              <a:t>‘human experience that seeks to transcend self and find meaning and purpose through connection with others, nature and/or a Supreme Being. Spirituality may or may not involve religious structures or traditions’ </a:t>
            </a:r>
            <a:r>
              <a:rPr baseline="30000" i="1" sz="2000">
                <a:solidFill>
                  <a:srgbClr val="005187"/>
                </a:solidFill>
              </a:rPr>
              <a:t>1</a:t>
            </a:r>
            <a:endParaRPr sz="2800">
              <a:solidFill>
                <a:srgbClr val="005187"/>
              </a:solidFill>
            </a:endParaRPr>
          </a:p>
          <a:p>
            <a:pPr lvl="0">
              <a:spcBef>
                <a:spcPts val="3300"/>
              </a:spcBef>
              <a:defRPr>
                <a:solidFill>
                  <a:srgbClr val="000000"/>
                </a:solidFill>
              </a:defRPr>
            </a:pPr>
            <a:endParaRPr i="1" sz="2000">
              <a:solidFill>
                <a:srgbClr val="005187"/>
              </a:solidFill>
            </a:endParaRPr>
          </a:p>
          <a:p>
            <a:pPr lvl="0">
              <a:spcBef>
                <a:spcPts val="2400"/>
              </a:spcBef>
              <a:defRPr>
                <a:solidFill>
                  <a:srgbClr val="000000"/>
                </a:solidFill>
              </a:defRPr>
            </a:pPr>
            <a:r>
              <a:rPr b="1" sz="2000">
                <a:solidFill>
                  <a:srgbClr val="005187"/>
                </a:solidFill>
              </a:rPr>
              <a:t>Faith </a:t>
            </a:r>
            <a:r>
              <a:rPr i="1" sz="2000">
                <a:solidFill>
                  <a:srgbClr val="005187"/>
                </a:solidFill>
              </a:rPr>
              <a:t>‘a trusting belief in a Supreme Being and/or said being’s role in the control of spiritual things’ </a:t>
            </a:r>
            <a:r>
              <a:rPr baseline="30000" i="1" sz="2000">
                <a:solidFill>
                  <a:srgbClr val="005187"/>
                </a:solidFill>
              </a:rPr>
              <a:t>2</a:t>
            </a:r>
          </a:p>
        </p:txBody>
      </p:sp>
      <p:pic>
        <p:nvPicPr>
          <p:cNvPr id="207" name="image5.png" descr="7-24-2009 4-15-05 PM"/>
          <p:cNvPicPr/>
          <p:nvPr/>
        </p:nvPicPr>
        <p:blipFill>
          <a:blip r:embed="rId3">
            <a:extLst/>
          </a:blip>
          <a:stretch>
            <a:fillRect/>
          </a:stretch>
        </p:blipFill>
        <p:spPr>
          <a:xfrm>
            <a:off x="6300192" y="2636911"/>
            <a:ext cx="2581276" cy="2438401"/>
          </a:xfrm>
          <a:prstGeom prst="rect">
            <a:avLst/>
          </a:prstGeom>
          <a:ln w="12700">
            <a:miter lim="400000"/>
          </a:ln>
        </p:spPr>
      </p:pic>
      <p:sp>
        <p:nvSpPr>
          <p:cNvPr id="208" name="Shape 208"/>
          <p:cNvSpPr/>
          <p:nvPr/>
        </p:nvSpPr>
        <p:spPr>
          <a:xfrm>
            <a:off x="6318205" y="6390037"/>
            <a:ext cx="2808288" cy="447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lgn="r">
              <a:spcBef>
                <a:spcPts val="200"/>
              </a:spcBef>
              <a:defRPr>
                <a:solidFill>
                  <a:srgbClr val="000000"/>
                </a:solidFill>
              </a:defRPr>
            </a:pPr>
            <a:r>
              <a:rPr b="1" sz="1200">
                <a:solidFill>
                  <a:srgbClr val="005187"/>
                </a:solidFill>
              </a:rPr>
              <a:t>Buck et al.</a:t>
            </a:r>
            <a:r>
              <a:rPr b="1" sz="1200">
                <a:solidFill>
                  <a:srgbClr val="005187"/>
                </a:solidFill>
              </a:rPr>
              <a:t> </a:t>
            </a:r>
            <a:r>
              <a:rPr b="1" sz="1200">
                <a:solidFill>
                  <a:srgbClr val="005187"/>
                </a:solidFill>
              </a:rPr>
              <a:t>2006; </a:t>
            </a:r>
            <a:br>
              <a:rPr b="1" sz="1200">
                <a:solidFill>
                  <a:srgbClr val="005187"/>
                </a:solidFill>
              </a:rPr>
            </a:br>
            <a:r>
              <a:rPr b="1" sz="1200">
                <a:solidFill>
                  <a:srgbClr val="005187"/>
                </a:solidFill>
              </a:rPr>
              <a:t>Pulchalski &amp; Buck 2010.</a:t>
            </a:r>
          </a:p>
        </p:txBody>
      </p:sp>
    </p:spTree>
  </p:cSld>
  <p:clrMapOvr>
    <a:masterClrMapping/>
  </p:clrMapOvr>
  <p:transition spd="med" advClick="1"/>
</p:sld>
</file>

<file path=ppt/slides/slide4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06" name="Shape 706"/>
          <p:cNvSpPr/>
          <p:nvPr>
            <p:ph type="title"/>
          </p:nvPr>
        </p:nvSpPr>
        <p:spPr>
          <a:xfrm>
            <a:off x="971550" y="188912"/>
            <a:ext cx="6840538" cy="1008064"/>
          </a:xfrm>
          <a:prstGeom prst="rect">
            <a:avLst/>
          </a:prstGeom>
        </p:spPr>
        <p:txBody>
          <a:bodyPr lIns="0" tIns="0" rIns="0" bIns="0">
            <a:normAutofit fontScale="100000" lnSpcReduction="0"/>
          </a:bodyPr>
          <a:lstStyle/>
          <a:p>
            <a:pPr lvl="0">
              <a:defRPr sz="1800">
                <a:solidFill>
                  <a:srgbClr val="000000"/>
                </a:solidFill>
              </a:defRPr>
            </a:pPr>
            <a:r>
              <a:rPr sz="3200">
                <a:solidFill>
                  <a:srgbClr val="005187"/>
                </a:solidFill>
              </a:rPr>
              <a:t>YOUR Blessed Health (YBH)</a:t>
            </a:r>
          </a:p>
        </p:txBody>
      </p:sp>
      <p:sp>
        <p:nvSpPr>
          <p:cNvPr id="707" name="Shape 707"/>
          <p:cNvSpPr/>
          <p:nvPr>
            <p:ph type="body" idx="1"/>
          </p:nvPr>
        </p:nvSpPr>
        <p:spPr>
          <a:xfrm>
            <a:off x="971549" y="1341437"/>
            <a:ext cx="7488240" cy="4967289"/>
          </a:xfrm>
          <a:prstGeom prst="rect">
            <a:avLst/>
          </a:prstGeom>
        </p:spPr>
        <p:txBody>
          <a:bodyPr lIns="0" tIns="0" rIns="0" bIns="0">
            <a:normAutofit fontScale="100000" lnSpcReduction="0"/>
          </a:bodyPr>
          <a:lstStyle/>
          <a:p>
            <a:pPr lvl="0" marL="244928" indent="-244928">
              <a:defRPr sz="1800">
                <a:solidFill>
                  <a:srgbClr val="000000"/>
                </a:solidFill>
              </a:defRPr>
            </a:pPr>
            <a:r>
              <a:rPr sz="2000">
                <a:solidFill>
                  <a:srgbClr val="005187"/>
                </a:solidFill>
              </a:rPr>
              <a:t>A HIV-prevention intervention designed to increase the capacity of faith based organisations to address HIV/AIDS among African Americans aged 11–19 years</a:t>
            </a:r>
            <a:endParaRPr sz="2000">
              <a:solidFill>
                <a:srgbClr val="005187"/>
              </a:solidFill>
            </a:endParaRPr>
          </a:p>
          <a:p>
            <a:pPr lvl="0" marL="244928" indent="-244928">
              <a:defRPr sz="1800">
                <a:solidFill>
                  <a:srgbClr val="000000"/>
                </a:solidFill>
              </a:defRPr>
            </a:pPr>
            <a:r>
              <a:rPr sz="2000">
                <a:solidFill>
                  <a:srgbClr val="005187"/>
                </a:solidFill>
              </a:rPr>
              <a:t>Aim: To change the norms of churches to be more open and accepting to settings where young people and adults can discuss HIV/AIDS and risky behaviours </a:t>
            </a:r>
            <a:endParaRPr sz="2000">
              <a:solidFill>
                <a:srgbClr val="005187"/>
              </a:solidFill>
            </a:endParaRPr>
          </a:p>
          <a:p>
            <a:pPr lvl="0" marL="244928" indent="-244928">
              <a:spcBef>
                <a:spcPts val="400"/>
              </a:spcBef>
              <a:defRPr sz="1800">
                <a:solidFill>
                  <a:srgbClr val="000000"/>
                </a:solidFill>
              </a:defRPr>
            </a:pPr>
            <a:r>
              <a:rPr sz="2000">
                <a:solidFill>
                  <a:srgbClr val="005187"/>
                </a:solidFill>
              </a:rPr>
              <a:t>The pilot of YBH has illustrated that faith-based </a:t>
            </a:r>
            <a:br>
              <a:rPr sz="2000">
                <a:solidFill>
                  <a:srgbClr val="005187"/>
                </a:solidFill>
              </a:rPr>
            </a:br>
            <a:r>
              <a:rPr sz="2000">
                <a:solidFill>
                  <a:srgbClr val="005187"/>
                </a:solidFill>
              </a:rPr>
              <a:t>HIV-prevention programmes are feasible and well-received if they follow some basic principles</a:t>
            </a:r>
            <a:endParaRPr sz="2000">
              <a:solidFill>
                <a:srgbClr val="005187"/>
              </a:solidFill>
            </a:endParaRPr>
          </a:p>
          <a:p>
            <a:pPr lvl="1" marL="671512" indent="-214312">
              <a:spcBef>
                <a:spcPts val="400"/>
              </a:spcBef>
              <a:buClrTx/>
              <a:buFont typeface="Arial"/>
              <a:defRPr sz="1800">
                <a:solidFill>
                  <a:srgbClr val="000000"/>
                </a:solidFill>
              </a:defRPr>
            </a:pPr>
            <a:r>
              <a:rPr>
                <a:solidFill>
                  <a:srgbClr val="005187"/>
                </a:solidFill>
              </a:rPr>
              <a:t>Respect the denominational doctrines and visions of the pastors</a:t>
            </a:r>
            <a:endParaRPr sz="2400">
              <a:solidFill>
                <a:srgbClr val="005187"/>
              </a:solidFill>
            </a:endParaRPr>
          </a:p>
          <a:p>
            <a:pPr lvl="1" marL="671512" indent="-214312">
              <a:spcBef>
                <a:spcPts val="400"/>
              </a:spcBef>
              <a:buClrTx/>
              <a:buFont typeface="Arial"/>
              <a:defRPr sz="1800">
                <a:solidFill>
                  <a:srgbClr val="000000"/>
                </a:solidFill>
              </a:defRPr>
            </a:pPr>
            <a:r>
              <a:rPr>
                <a:solidFill>
                  <a:srgbClr val="005187"/>
                </a:solidFill>
              </a:rPr>
              <a:t>Engage pastors’ spouses (or some other group) as champions</a:t>
            </a:r>
            <a:endParaRPr sz="2400">
              <a:solidFill>
                <a:srgbClr val="005187"/>
              </a:solidFill>
            </a:endParaRPr>
          </a:p>
          <a:p>
            <a:pPr lvl="1" marL="671512" indent="-214312">
              <a:spcBef>
                <a:spcPts val="400"/>
              </a:spcBef>
              <a:buClrTx/>
              <a:buFont typeface="Arial"/>
              <a:defRPr sz="1800">
                <a:solidFill>
                  <a:srgbClr val="000000"/>
                </a:solidFill>
              </a:defRPr>
            </a:pPr>
            <a:r>
              <a:rPr>
                <a:solidFill>
                  <a:srgbClr val="005187"/>
                </a:solidFill>
              </a:rPr>
              <a:t>Build on Church leadership teams’ understanding of what is appropriate and acceptable </a:t>
            </a:r>
          </a:p>
        </p:txBody>
      </p:sp>
      <p:sp>
        <p:nvSpPr>
          <p:cNvPr id="708" name="Shape 708"/>
          <p:cNvSpPr/>
          <p:nvPr/>
        </p:nvSpPr>
        <p:spPr>
          <a:xfrm>
            <a:off x="4404678" y="6578683"/>
            <a:ext cx="4714876" cy="269241"/>
          </a:xfrm>
          <a:prstGeom prst="rect">
            <a:avLst/>
          </a:prstGeom>
          <a:ln w="12700">
            <a:miter lim="400000"/>
          </a:ln>
          <a:effectLst>
            <a:outerShdw sx="100000" sy="100000" kx="0" ky="0" algn="b" rotWithShape="0" blurRad="12700" dist="17961" dir="2700000">
              <a:srgbClr val="976761"/>
            </a:outerShdw>
          </a:effectLst>
          <a:extLst>
            <a:ext uri="{C572A759-6A51-4108-AA02-DFA0A04FC94B}">
              <ma14:wrappingTextBoxFlag xmlns:ma14="http://schemas.microsoft.com/office/mac/drawingml/2011/main" val="1"/>
            </a:ext>
          </a:extLst>
        </p:spPr>
        <p:txBody>
          <a:bodyPr lIns="0" tIns="0" rIns="0" bIns="0">
            <a:spAutoFit/>
          </a:bodyPr>
          <a:lstStyle>
            <a:lvl1pPr algn="r">
              <a:defRPr b="1" sz="1200"/>
            </a:lvl1pPr>
          </a:lstStyle>
          <a:p>
            <a:pPr lvl="0">
              <a:defRPr b="0" sz="1800">
                <a:solidFill>
                  <a:srgbClr val="000000"/>
                </a:solidFill>
              </a:defRPr>
            </a:pPr>
            <a:r>
              <a:rPr b="1" sz="1200">
                <a:solidFill>
                  <a:srgbClr val="005187"/>
                </a:solidFill>
              </a:rPr>
              <a:t>Griffith D et al. 2010.</a:t>
            </a:r>
          </a:p>
        </p:txBody>
      </p:sp>
    </p:spTree>
  </p:cSld>
  <p:clrMapOvr>
    <a:masterClrMapping/>
  </p:clrMapOvr>
  <p:transition spd="med" advClick="1"/>
</p:sld>
</file>

<file path=ppt/slides/slide4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12" name="Shape 712"/>
          <p:cNvSpPr/>
          <p:nvPr>
            <p:ph type="title"/>
          </p:nvPr>
        </p:nvSpPr>
        <p:spPr>
          <a:xfrm>
            <a:off x="971550" y="188912"/>
            <a:ext cx="6840538" cy="1008064"/>
          </a:xfrm>
          <a:prstGeom prst="rect">
            <a:avLst/>
          </a:prstGeom>
        </p:spPr>
        <p:txBody>
          <a:bodyPr lIns="0" tIns="0" rIns="0" bIns="0">
            <a:normAutofit fontScale="100000" lnSpcReduction="0"/>
          </a:bodyPr>
          <a:lstStyle/>
          <a:p>
            <a:pPr lvl="0">
              <a:defRPr sz="1800">
                <a:solidFill>
                  <a:srgbClr val="000000"/>
                </a:solidFill>
              </a:defRPr>
            </a:pPr>
            <a:r>
              <a:rPr sz="3200">
                <a:solidFill>
                  <a:srgbClr val="005187"/>
                </a:solidFill>
              </a:rPr>
              <a:t>NAZ Project London: Testing Faith</a:t>
            </a:r>
          </a:p>
        </p:txBody>
      </p:sp>
      <p:sp>
        <p:nvSpPr>
          <p:cNvPr id="713" name="Shape 713"/>
          <p:cNvSpPr/>
          <p:nvPr>
            <p:ph type="body" idx="1"/>
          </p:nvPr>
        </p:nvSpPr>
        <p:spPr>
          <a:xfrm>
            <a:off x="971549" y="1341437"/>
            <a:ext cx="7488240" cy="4967289"/>
          </a:xfrm>
          <a:prstGeom prst="rect">
            <a:avLst/>
          </a:prstGeom>
        </p:spPr>
        <p:txBody>
          <a:bodyPr lIns="0" tIns="0" rIns="0" bIns="0">
            <a:normAutofit fontScale="100000" lnSpcReduction="0"/>
          </a:bodyPr>
          <a:lstStyle/>
          <a:p>
            <a:pPr lvl="0" marL="293914" indent="-293914">
              <a:defRPr sz="1800">
                <a:solidFill>
                  <a:srgbClr val="000000"/>
                </a:solidFill>
              </a:defRPr>
            </a:pPr>
            <a:r>
              <a:rPr sz="2400">
                <a:solidFill>
                  <a:srgbClr val="005187"/>
                </a:solidFill>
              </a:rPr>
              <a:t>Testing Faith is an HIV prevention programme designed especially for faith leaders supporting black and ethnic minority congregations</a:t>
            </a:r>
            <a:endParaRPr sz="2400">
              <a:solidFill>
                <a:srgbClr val="005187"/>
              </a:solidFill>
            </a:endParaRPr>
          </a:p>
          <a:p>
            <a:pPr lvl="0" marL="293914" indent="-293914">
              <a:defRPr sz="1800">
                <a:solidFill>
                  <a:srgbClr val="000000"/>
                </a:solidFill>
              </a:defRPr>
            </a:pPr>
            <a:r>
              <a:rPr sz="2400">
                <a:solidFill>
                  <a:srgbClr val="005187"/>
                </a:solidFill>
              </a:rPr>
              <a:t>A dynamic, comprehensive programme to help faith leaders support their congregations’ sexual and social health needs, particularly around HIV prevention, treatment and care</a:t>
            </a:r>
            <a:endParaRPr sz="2400">
              <a:solidFill>
                <a:srgbClr val="005187"/>
              </a:solidFill>
            </a:endParaRPr>
          </a:p>
          <a:p>
            <a:pPr lvl="0" marL="293914" indent="-293914">
              <a:defRPr sz="1800">
                <a:solidFill>
                  <a:srgbClr val="000000"/>
                </a:solidFill>
              </a:defRPr>
            </a:pPr>
            <a:r>
              <a:rPr sz="2400">
                <a:solidFill>
                  <a:srgbClr val="005187"/>
                </a:solidFill>
              </a:rPr>
              <a:t>Aim: To promote a better understanding of sexual health in BAME communities</a:t>
            </a:r>
          </a:p>
        </p:txBody>
      </p:sp>
      <p:sp>
        <p:nvSpPr>
          <p:cNvPr id="714" name="Shape 714"/>
          <p:cNvSpPr/>
          <p:nvPr/>
        </p:nvSpPr>
        <p:spPr>
          <a:xfrm>
            <a:off x="4409316" y="6576694"/>
            <a:ext cx="4714876" cy="269241"/>
          </a:xfrm>
          <a:prstGeom prst="rect">
            <a:avLst/>
          </a:prstGeom>
          <a:ln w="12700">
            <a:miter lim="400000"/>
          </a:ln>
          <a:effectLst>
            <a:outerShdw sx="100000" sy="100000" kx="0" ky="0" algn="b" rotWithShape="0" blurRad="12700" dist="17961" dir="2700000">
              <a:srgbClr val="976761"/>
            </a:outerShdw>
          </a:effectLst>
          <a:extLst>
            <a:ext uri="{C572A759-6A51-4108-AA02-DFA0A04FC94B}">
              <ma14:wrappingTextBoxFlag xmlns:ma14="http://schemas.microsoft.com/office/mac/drawingml/2011/main" val="1"/>
            </a:ext>
          </a:extLst>
        </p:spPr>
        <p:txBody>
          <a:bodyPr lIns="0" tIns="0" rIns="0" bIns="0">
            <a:spAutoFit/>
          </a:bodyPr>
          <a:lstStyle>
            <a:lvl1pPr algn="r">
              <a:defRPr b="1" sz="1200"/>
            </a:lvl1pPr>
          </a:lstStyle>
          <a:p>
            <a:pPr lvl="0">
              <a:defRPr b="0" sz="1800">
                <a:solidFill>
                  <a:srgbClr val="000000"/>
                </a:solidFill>
              </a:defRPr>
            </a:pPr>
            <a:r>
              <a:rPr b="1" sz="1200">
                <a:solidFill>
                  <a:srgbClr val="005187"/>
                </a:solidFill>
              </a:rPr>
              <a:t>www.testingfaith.org.</a:t>
            </a:r>
          </a:p>
        </p:txBody>
      </p:sp>
      <p:pic>
        <p:nvPicPr>
          <p:cNvPr id="715" name="image71.png" descr="logo"/>
          <p:cNvPicPr/>
          <p:nvPr/>
        </p:nvPicPr>
        <p:blipFill>
          <a:blip r:embed="rId2">
            <a:extLst/>
          </a:blip>
          <a:stretch>
            <a:fillRect/>
          </a:stretch>
        </p:blipFill>
        <p:spPr>
          <a:xfrm>
            <a:off x="3152036" y="5229199"/>
            <a:ext cx="3438526" cy="1057276"/>
          </a:xfrm>
          <a:prstGeom prst="rect">
            <a:avLst/>
          </a:prstGeom>
          <a:ln w="12700">
            <a:miter lim="400000"/>
          </a:ln>
        </p:spPr>
      </p:pic>
    </p:spTree>
  </p:cSld>
  <p:clrMapOvr>
    <a:masterClrMapping/>
  </p:clrMapOvr>
  <p:transition spd="med" advClick="1"/>
</p:sld>
</file>

<file path=ppt/slides/slide4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17" name="Shape 717"/>
          <p:cNvSpPr/>
          <p:nvPr>
            <p:ph type="title" idx="4294967295"/>
          </p:nvPr>
        </p:nvSpPr>
        <p:spPr>
          <a:xfrm>
            <a:off x="1911621" y="2708275"/>
            <a:ext cx="5900740" cy="1470025"/>
          </a:xfrm>
          <a:prstGeom prst="rect">
            <a:avLst/>
          </a:prstGeom>
        </p:spPr>
        <p:txBody>
          <a:bodyPr lIns="0" tIns="0" rIns="0" bIns="0">
            <a:normAutofit fontScale="100000" lnSpcReduction="0"/>
          </a:bodyPr>
          <a:lstStyle>
            <a:lvl1pPr algn="ctr">
              <a:defRPr b="1" sz="4400"/>
            </a:lvl1pPr>
          </a:lstStyle>
          <a:p>
            <a:pPr lvl="0">
              <a:defRPr b="0" sz="1800">
                <a:solidFill>
                  <a:srgbClr val="000000"/>
                </a:solidFill>
              </a:defRPr>
            </a:pPr>
            <a:r>
              <a:rPr b="1" sz="4400">
                <a:solidFill>
                  <a:srgbClr val="005187"/>
                </a:solidFill>
              </a:rPr>
              <a:t>Case studies</a:t>
            </a:r>
          </a:p>
        </p:txBody>
      </p:sp>
      <p:sp>
        <p:nvSpPr>
          <p:cNvPr id="718" name="Shape 718"/>
          <p:cNvSpPr/>
          <p:nvPr/>
        </p:nvSpPr>
        <p:spPr>
          <a:xfrm>
            <a:off x="5407069" y="6442890"/>
            <a:ext cx="3702051" cy="396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lgn="r">
              <a:spcBef>
                <a:spcPts val="600"/>
              </a:spcBef>
              <a:defRPr>
                <a:solidFill>
                  <a:srgbClr val="000000"/>
                </a:solidFill>
              </a:defRPr>
            </a:pPr>
            <a:r>
              <a:rPr sz="1000">
                <a:solidFill>
                  <a:srgbClr val="005187"/>
                </a:solidFill>
                <a:latin typeface="HelveticaNeueLT Std Med"/>
                <a:ea typeface="HelveticaNeueLT Std Med"/>
                <a:cs typeface="HelveticaNeueLT Std Med"/>
                <a:sym typeface="HelveticaNeueLT Std Med"/>
              </a:rPr>
              <a:t>Women for Positive Action is an educational programme </a:t>
            </a:r>
            <a:br>
              <a:rPr sz="1000">
                <a:solidFill>
                  <a:srgbClr val="005187"/>
                </a:solidFill>
                <a:latin typeface="HelveticaNeueLT Std Med"/>
                <a:ea typeface="HelveticaNeueLT Std Med"/>
                <a:cs typeface="HelveticaNeueLT Std Med"/>
                <a:sym typeface="HelveticaNeueLT Std Med"/>
              </a:rPr>
            </a:br>
            <a:r>
              <a:rPr sz="1000">
                <a:solidFill>
                  <a:srgbClr val="005187"/>
                </a:solidFill>
                <a:latin typeface="HelveticaNeueLT Std Med"/>
                <a:ea typeface="HelveticaNeueLT Std Med"/>
                <a:cs typeface="HelveticaNeueLT Std Med"/>
                <a:sym typeface="HelveticaNeueLT Std Med"/>
              </a:rPr>
              <a:t>funded and initiated by AbbVie</a:t>
            </a:r>
          </a:p>
        </p:txBody>
      </p:sp>
    </p:spTree>
  </p:cSld>
  <p:clrMapOvr>
    <a:masterClrMapping/>
  </p:clrMapOvr>
  <p:transition spd="med" advClick="1"/>
</p:sld>
</file>

<file path=ppt/slides/slide4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20" name="Shape 720"/>
          <p:cNvSpPr/>
          <p:nvPr>
            <p:ph type="title"/>
          </p:nvPr>
        </p:nvSpPr>
        <p:spPr>
          <a:xfrm>
            <a:off x="971550" y="188912"/>
            <a:ext cx="6840538" cy="1008064"/>
          </a:xfrm>
          <a:prstGeom prst="rect">
            <a:avLst/>
          </a:prstGeom>
        </p:spPr>
        <p:txBody>
          <a:bodyPr lIns="0" tIns="0" rIns="0" bIns="0">
            <a:normAutofit fontScale="100000" lnSpcReduction="0"/>
          </a:bodyPr>
          <a:lstStyle/>
          <a:p>
            <a:pPr lvl="0" defTabSz="832104">
              <a:defRPr sz="1800">
                <a:solidFill>
                  <a:srgbClr val="000000"/>
                </a:solidFill>
              </a:defRPr>
            </a:pPr>
            <a:r>
              <a:rPr sz="2912">
                <a:solidFill>
                  <a:srgbClr val="005187"/>
                </a:solidFill>
              </a:rPr>
              <a:t>Case study: Culture, belief and faith in HIV </a:t>
            </a:r>
            <a:r>
              <a:rPr sz="2912">
                <a:solidFill>
                  <a:srgbClr val="005187"/>
                </a:solidFill>
                <a:latin typeface="Arial"/>
                <a:ea typeface="Arial"/>
                <a:cs typeface="Arial"/>
                <a:sym typeface="Arial"/>
              </a:rPr>
              <a:t>–</a:t>
            </a:r>
            <a:r>
              <a:rPr sz="2912">
                <a:solidFill>
                  <a:srgbClr val="005187"/>
                </a:solidFill>
              </a:rPr>
              <a:t> Christine’s story</a:t>
            </a:r>
          </a:p>
        </p:txBody>
      </p:sp>
      <p:sp>
        <p:nvSpPr>
          <p:cNvPr id="721" name="Shape 721"/>
          <p:cNvSpPr/>
          <p:nvPr>
            <p:ph type="body" idx="1"/>
          </p:nvPr>
        </p:nvSpPr>
        <p:spPr>
          <a:xfrm>
            <a:off x="971549" y="1341437"/>
            <a:ext cx="7488240" cy="4967289"/>
          </a:xfrm>
          <a:prstGeom prst="rect">
            <a:avLst/>
          </a:prstGeom>
        </p:spPr>
        <p:txBody>
          <a:bodyPr lIns="0" tIns="0" rIns="0" bIns="0">
            <a:normAutofit fontScale="100000" lnSpcReduction="0"/>
          </a:bodyPr>
          <a:lstStyle/>
          <a:p>
            <a:pPr lvl="0" marL="244928" indent="-244928">
              <a:spcBef>
                <a:spcPts val="400"/>
              </a:spcBef>
              <a:defRPr sz="1800">
                <a:solidFill>
                  <a:srgbClr val="000000"/>
                </a:solidFill>
              </a:defRPr>
            </a:pPr>
            <a:r>
              <a:rPr sz="2000">
                <a:solidFill>
                  <a:srgbClr val="005187"/>
                </a:solidFill>
              </a:rPr>
              <a:t>Christine, a 35-year-old African woman living in Europe with her husband</a:t>
            </a:r>
            <a:endParaRPr sz="2000">
              <a:solidFill>
                <a:srgbClr val="005187"/>
              </a:solidFill>
            </a:endParaRPr>
          </a:p>
          <a:p>
            <a:pPr lvl="1" marL="695325" indent="-238125">
              <a:spcBef>
                <a:spcPts val="400"/>
              </a:spcBef>
              <a:buClrTx/>
              <a:buFont typeface="Arial"/>
              <a:defRPr sz="1800">
                <a:solidFill>
                  <a:srgbClr val="000000"/>
                </a:solidFill>
              </a:defRPr>
            </a:pPr>
            <a:r>
              <a:rPr sz="2000">
                <a:solidFill>
                  <a:srgbClr val="005187"/>
                </a:solidFill>
              </a:rPr>
              <a:t>Christine is HIV+, husband is HIV</a:t>
            </a:r>
            <a:r>
              <a:rPr sz="2000">
                <a:solidFill>
                  <a:srgbClr val="005187"/>
                </a:solidFill>
                <a:latin typeface="Arial"/>
                <a:ea typeface="Arial"/>
                <a:cs typeface="Arial"/>
                <a:sym typeface="Arial"/>
              </a:rPr>
              <a:t>– </a:t>
            </a:r>
            <a:endParaRPr sz="2400">
              <a:solidFill>
                <a:srgbClr val="005187"/>
              </a:solidFill>
            </a:endParaRPr>
          </a:p>
          <a:p>
            <a:pPr lvl="1" marL="695325" indent="-238125">
              <a:spcBef>
                <a:spcPts val="400"/>
              </a:spcBef>
              <a:buClrTx/>
              <a:buFont typeface="Arial"/>
              <a:defRPr sz="1800">
                <a:solidFill>
                  <a:srgbClr val="000000"/>
                </a:solidFill>
              </a:defRPr>
            </a:pPr>
            <a:r>
              <a:rPr sz="2000">
                <a:solidFill>
                  <a:srgbClr val="005187"/>
                </a:solidFill>
              </a:rPr>
              <a:t>Christine became pregnant by </a:t>
            </a:r>
            <a:br>
              <a:rPr sz="2000">
                <a:solidFill>
                  <a:srgbClr val="005187"/>
                </a:solidFill>
              </a:rPr>
            </a:br>
            <a:r>
              <a:rPr sz="2000">
                <a:solidFill>
                  <a:srgbClr val="005187"/>
                </a:solidFill>
              </a:rPr>
              <a:t>self-insemination </a:t>
            </a:r>
            <a:endParaRPr sz="2400">
              <a:solidFill>
                <a:srgbClr val="005187"/>
              </a:solidFill>
            </a:endParaRPr>
          </a:p>
          <a:p>
            <a:pPr lvl="1" marL="695325" indent="-238125">
              <a:buClrTx/>
              <a:buFont typeface="Arial"/>
              <a:defRPr sz="1800">
                <a:solidFill>
                  <a:srgbClr val="000000"/>
                </a:solidFill>
              </a:defRPr>
            </a:pPr>
            <a:r>
              <a:rPr sz="2000">
                <a:solidFill>
                  <a:srgbClr val="005187"/>
                </a:solidFill>
              </a:rPr>
              <a:t>Her child died before delivery</a:t>
            </a:r>
            <a:endParaRPr sz="2400">
              <a:solidFill>
                <a:srgbClr val="005187"/>
              </a:solidFill>
            </a:endParaRPr>
          </a:p>
          <a:p>
            <a:pPr lvl="0" marL="244928" indent="-244928">
              <a:spcBef>
                <a:spcPts val="400"/>
              </a:spcBef>
              <a:defRPr sz="1800">
                <a:solidFill>
                  <a:srgbClr val="000000"/>
                </a:solidFill>
              </a:defRPr>
            </a:pPr>
            <a:r>
              <a:rPr sz="2000">
                <a:solidFill>
                  <a:srgbClr val="005187"/>
                </a:solidFill>
              </a:rPr>
              <a:t>In her culture women are not allowed to </a:t>
            </a:r>
            <a:br>
              <a:rPr sz="2000">
                <a:solidFill>
                  <a:srgbClr val="005187"/>
                </a:solidFill>
              </a:rPr>
            </a:br>
            <a:r>
              <a:rPr sz="2000">
                <a:solidFill>
                  <a:srgbClr val="005187"/>
                </a:solidFill>
              </a:rPr>
              <a:t>grieve when a child is lost as it is believed that: </a:t>
            </a:r>
            <a:endParaRPr sz="2000">
              <a:solidFill>
                <a:srgbClr val="005187"/>
              </a:solidFill>
            </a:endParaRPr>
          </a:p>
          <a:p>
            <a:pPr lvl="1" marL="695325" indent="-238125">
              <a:spcBef>
                <a:spcPts val="400"/>
              </a:spcBef>
              <a:buClrTx/>
              <a:buFont typeface="Arial"/>
              <a:defRPr sz="1800">
                <a:solidFill>
                  <a:srgbClr val="000000"/>
                </a:solidFill>
              </a:defRPr>
            </a:pPr>
            <a:r>
              <a:rPr sz="2000">
                <a:solidFill>
                  <a:srgbClr val="005187"/>
                </a:solidFill>
              </a:rPr>
              <a:t>The dead child will come back while you are </a:t>
            </a:r>
            <a:br>
              <a:rPr sz="2000">
                <a:solidFill>
                  <a:srgbClr val="005187"/>
                </a:solidFill>
              </a:rPr>
            </a:br>
            <a:r>
              <a:rPr sz="2000">
                <a:solidFill>
                  <a:srgbClr val="005187"/>
                </a:solidFill>
              </a:rPr>
              <a:t>grieving</a:t>
            </a:r>
            <a:endParaRPr sz="2400">
              <a:solidFill>
                <a:srgbClr val="005187"/>
              </a:solidFill>
            </a:endParaRPr>
          </a:p>
          <a:p>
            <a:pPr lvl="1" marL="695325" indent="-238125">
              <a:spcBef>
                <a:spcPts val="400"/>
              </a:spcBef>
              <a:buClrTx/>
              <a:buFont typeface="Arial"/>
              <a:defRPr sz="1800">
                <a:solidFill>
                  <a:srgbClr val="000000"/>
                </a:solidFill>
              </a:defRPr>
            </a:pPr>
            <a:r>
              <a:rPr sz="2000">
                <a:solidFill>
                  <a:srgbClr val="005187"/>
                </a:solidFill>
              </a:rPr>
              <a:t>The next child may also die</a:t>
            </a:r>
          </a:p>
        </p:txBody>
      </p:sp>
      <p:grpSp>
        <p:nvGrpSpPr>
          <p:cNvPr id="724" name="Group 724"/>
          <p:cNvGrpSpPr/>
          <p:nvPr/>
        </p:nvGrpSpPr>
        <p:grpSpPr>
          <a:xfrm>
            <a:off x="899294" y="5588470"/>
            <a:ext cx="7777162" cy="700285"/>
            <a:chOff x="0" y="0"/>
            <a:chExt cx="7777161" cy="700283"/>
          </a:xfrm>
        </p:grpSpPr>
        <p:sp>
          <p:nvSpPr>
            <p:cNvPr id="722" name="Shape 722"/>
            <p:cNvSpPr/>
            <p:nvPr/>
          </p:nvSpPr>
          <p:spPr>
            <a:xfrm>
              <a:off x="0" y="0"/>
              <a:ext cx="7777162" cy="504825"/>
            </a:xfrm>
            <a:prstGeom prst="roundRect">
              <a:avLst>
                <a:gd name="adj" fmla="val 16667"/>
              </a:avLst>
            </a:prstGeom>
            <a:noFill/>
            <a:ln w="31750" cap="flat">
              <a:solidFill>
                <a:srgbClr val="005187"/>
              </a:solidFill>
              <a:prstDash val="solid"/>
              <a:round/>
            </a:ln>
            <a:effectLst/>
          </p:spPr>
          <p:txBody>
            <a:bodyPr wrap="square" lIns="0" tIns="0" rIns="0" bIns="0" numCol="1" anchor="t">
              <a:noAutofit/>
            </a:bodyPr>
            <a:lstStyle/>
            <a:p>
              <a:pPr lvl="0" algn="ctr">
                <a:defRPr sz="1400"/>
              </a:pPr>
            </a:p>
          </p:txBody>
        </p:sp>
        <p:sp>
          <p:nvSpPr>
            <p:cNvPr id="723" name="Shape 723"/>
            <p:cNvSpPr/>
            <p:nvPr/>
          </p:nvSpPr>
          <p:spPr>
            <a:xfrm>
              <a:off x="24643" y="24643"/>
              <a:ext cx="7727875" cy="6756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sz="2400"/>
              </a:lvl1pPr>
            </a:lstStyle>
            <a:p>
              <a:pPr lvl="0">
                <a:defRPr sz="1800">
                  <a:solidFill>
                    <a:srgbClr val="000000"/>
                  </a:solidFill>
                </a:defRPr>
              </a:pPr>
              <a:r>
                <a:rPr sz="2400">
                  <a:solidFill>
                    <a:srgbClr val="005187"/>
                  </a:solidFill>
                </a:rPr>
                <a:t>How did Christine cope with her situation?</a:t>
              </a:r>
              <a:endParaRPr b="1" i="1" sz="1400">
                <a:solidFill>
                  <a:srgbClr val="005187"/>
                </a:solidFill>
              </a:endParaRPr>
            </a:p>
          </p:txBody>
        </p:sp>
      </p:grpSp>
      <p:pic>
        <p:nvPicPr>
          <p:cNvPr id="725" name="image72.jpg"/>
          <p:cNvPicPr/>
          <p:nvPr/>
        </p:nvPicPr>
        <p:blipFill>
          <a:blip r:embed="rId2">
            <a:extLst/>
          </a:blip>
          <a:stretch>
            <a:fillRect/>
          </a:stretch>
        </p:blipFill>
        <p:spPr>
          <a:xfrm>
            <a:off x="6872529" y="1772816"/>
            <a:ext cx="1803401" cy="2703512"/>
          </a:xfrm>
          <a:prstGeom prst="rect">
            <a:avLst/>
          </a:prstGeom>
          <a:ln w="12700">
            <a:miter lim="400000"/>
          </a:ln>
        </p:spPr>
      </p:pic>
    </p:spTree>
  </p:cSld>
  <p:clrMapOvr>
    <a:masterClrMapping/>
  </p:clrMapOvr>
  <p:transition spd="med" advClick="1"/>
</p:sld>
</file>

<file path=ppt/slides/slide4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27" name="Shape 727"/>
          <p:cNvSpPr/>
          <p:nvPr>
            <p:ph type="title"/>
          </p:nvPr>
        </p:nvSpPr>
        <p:spPr>
          <a:xfrm>
            <a:off x="971550" y="188912"/>
            <a:ext cx="6840538" cy="1008064"/>
          </a:xfrm>
          <a:prstGeom prst="rect">
            <a:avLst/>
          </a:prstGeom>
        </p:spPr>
        <p:txBody>
          <a:bodyPr lIns="0" tIns="0" rIns="0" bIns="0">
            <a:normAutofit fontScale="100000" lnSpcReduction="0"/>
          </a:bodyPr>
          <a:lstStyle/>
          <a:p>
            <a:pPr lvl="0" defTabSz="832104">
              <a:defRPr sz="1800">
                <a:solidFill>
                  <a:srgbClr val="000000"/>
                </a:solidFill>
              </a:defRPr>
            </a:pPr>
            <a:r>
              <a:rPr sz="2912">
                <a:solidFill>
                  <a:srgbClr val="005187"/>
                </a:solidFill>
              </a:rPr>
              <a:t>Case study: Culture, belief and faith in HIV </a:t>
            </a:r>
            <a:r>
              <a:rPr sz="2912">
                <a:solidFill>
                  <a:srgbClr val="005187"/>
                </a:solidFill>
                <a:latin typeface="Arial"/>
                <a:ea typeface="Arial"/>
                <a:cs typeface="Arial"/>
                <a:sym typeface="Arial"/>
              </a:rPr>
              <a:t>–</a:t>
            </a:r>
            <a:r>
              <a:rPr sz="2912">
                <a:solidFill>
                  <a:srgbClr val="005187"/>
                </a:solidFill>
              </a:rPr>
              <a:t> Christine’s story</a:t>
            </a:r>
          </a:p>
        </p:txBody>
      </p:sp>
      <p:sp>
        <p:nvSpPr>
          <p:cNvPr id="728" name="Shape 728"/>
          <p:cNvSpPr/>
          <p:nvPr>
            <p:ph type="body" idx="1"/>
          </p:nvPr>
        </p:nvSpPr>
        <p:spPr>
          <a:xfrm>
            <a:off x="971549" y="1341437"/>
            <a:ext cx="7488240" cy="4967289"/>
          </a:xfrm>
          <a:prstGeom prst="rect">
            <a:avLst/>
          </a:prstGeom>
        </p:spPr>
        <p:txBody>
          <a:bodyPr lIns="0" tIns="0" rIns="0" bIns="0">
            <a:normAutofit fontScale="100000" lnSpcReduction="0"/>
          </a:bodyPr>
          <a:lstStyle/>
          <a:p>
            <a:pPr lvl="0" marL="293914" indent="-293914">
              <a:defRPr sz="1800">
                <a:solidFill>
                  <a:srgbClr val="000000"/>
                </a:solidFill>
              </a:defRPr>
            </a:pPr>
            <a:r>
              <a:rPr sz="2400">
                <a:solidFill>
                  <a:srgbClr val="005187"/>
                </a:solidFill>
              </a:rPr>
              <a:t>Christine confided in her mother who reassured her </a:t>
            </a:r>
            <a:br>
              <a:rPr sz="2400">
                <a:solidFill>
                  <a:srgbClr val="005187"/>
                </a:solidFill>
              </a:rPr>
            </a:br>
            <a:r>
              <a:rPr sz="2400">
                <a:solidFill>
                  <a:srgbClr val="005187"/>
                </a:solidFill>
              </a:rPr>
              <a:t>that she should grieve like a European woman and nothing bad will happen</a:t>
            </a:r>
            <a:endParaRPr sz="2400">
              <a:solidFill>
                <a:srgbClr val="005187"/>
              </a:solidFill>
            </a:endParaRPr>
          </a:p>
          <a:p>
            <a:pPr lvl="0" marL="293914" indent="-293914">
              <a:spcBef>
                <a:spcPts val="500"/>
              </a:spcBef>
              <a:defRPr sz="1800">
                <a:solidFill>
                  <a:srgbClr val="000000"/>
                </a:solidFill>
              </a:defRPr>
            </a:pPr>
            <a:r>
              <a:rPr sz="2400">
                <a:solidFill>
                  <a:srgbClr val="005187"/>
                </a:solidFill>
              </a:rPr>
              <a:t>This advice encouraged her to join a group for bereaved parents, which has helped her cope with her loss and develop a more positive outlook on her future</a:t>
            </a:r>
          </a:p>
        </p:txBody>
      </p:sp>
      <p:grpSp>
        <p:nvGrpSpPr>
          <p:cNvPr id="731" name="Group 731"/>
          <p:cNvGrpSpPr/>
          <p:nvPr/>
        </p:nvGrpSpPr>
        <p:grpSpPr>
          <a:xfrm>
            <a:off x="899294" y="5584825"/>
            <a:ext cx="7777162" cy="700284"/>
            <a:chOff x="0" y="0"/>
            <a:chExt cx="7777161" cy="700283"/>
          </a:xfrm>
        </p:grpSpPr>
        <p:sp>
          <p:nvSpPr>
            <p:cNvPr id="729" name="Shape 729"/>
            <p:cNvSpPr/>
            <p:nvPr/>
          </p:nvSpPr>
          <p:spPr>
            <a:xfrm>
              <a:off x="0" y="0"/>
              <a:ext cx="7777162" cy="504825"/>
            </a:xfrm>
            <a:prstGeom prst="roundRect">
              <a:avLst>
                <a:gd name="adj" fmla="val 16667"/>
              </a:avLst>
            </a:prstGeom>
            <a:noFill/>
            <a:ln w="31750" cap="flat">
              <a:solidFill>
                <a:srgbClr val="005187"/>
              </a:solidFill>
              <a:prstDash val="solid"/>
              <a:round/>
            </a:ln>
            <a:effectLst/>
          </p:spPr>
          <p:txBody>
            <a:bodyPr wrap="square" lIns="0" tIns="0" rIns="0" bIns="0" numCol="1" anchor="t">
              <a:noAutofit/>
            </a:bodyPr>
            <a:lstStyle/>
            <a:p>
              <a:pPr lvl="0" algn="ctr">
                <a:defRPr sz="1400"/>
              </a:pPr>
            </a:p>
          </p:txBody>
        </p:sp>
        <p:sp>
          <p:nvSpPr>
            <p:cNvPr id="730" name="Shape 730"/>
            <p:cNvSpPr/>
            <p:nvPr/>
          </p:nvSpPr>
          <p:spPr>
            <a:xfrm>
              <a:off x="24643" y="24643"/>
              <a:ext cx="7727875" cy="6756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sz="2400"/>
              </a:lvl1pPr>
            </a:lstStyle>
            <a:p>
              <a:pPr lvl="0">
                <a:defRPr sz="1800">
                  <a:solidFill>
                    <a:srgbClr val="000000"/>
                  </a:solidFill>
                </a:defRPr>
              </a:pPr>
              <a:r>
                <a:rPr sz="2400">
                  <a:solidFill>
                    <a:srgbClr val="005187"/>
                  </a:solidFill>
                </a:rPr>
                <a:t>How can Christine be supported with her grief?</a:t>
              </a:r>
              <a:endParaRPr b="1" i="1" sz="1400">
                <a:solidFill>
                  <a:srgbClr val="005187"/>
                </a:solidFill>
              </a:endParaRPr>
            </a:p>
          </p:txBody>
        </p:sp>
      </p:grpSp>
    </p:spTree>
  </p:cSld>
  <p:clrMapOvr>
    <a:masterClrMapping/>
  </p:clrMapOvr>
  <p:transition spd="med" advClick="1"/>
</p:sld>
</file>

<file path=ppt/slides/slide4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33" name="Shape 733"/>
          <p:cNvSpPr/>
          <p:nvPr>
            <p:ph type="title"/>
          </p:nvPr>
        </p:nvSpPr>
        <p:spPr>
          <a:xfrm>
            <a:off x="971550" y="188912"/>
            <a:ext cx="6840538" cy="1008064"/>
          </a:xfrm>
          <a:prstGeom prst="rect">
            <a:avLst/>
          </a:prstGeom>
        </p:spPr>
        <p:txBody>
          <a:bodyPr lIns="0" tIns="0" rIns="0" bIns="0">
            <a:normAutofit fontScale="100000" lnSpcReduction="0"/>
          </a:bodyPr>
          <a:lstStyle/>
          <a:p>
            <a:pPr lvl="0">
              <a:defRPr sz="1800">
                <a:solidFill>
                  <a:srgbClr val="000000"/>
                </a:solidFill>
              </a:defRPr>
            </a:pPr>
            <a:r>
              <a:rPr sz="3200">
                <a:solidFill>
                  <a:srgbClr val="005187"/>
                </a:solidFill>
              </a:rPr>
              <a:t>The outcome of Christine's story</a:t>
            </a:r>
          </a:p>
        </p:txBody>
      </p:sp>
      <p:sp>
        <p:nvSpPr>
          <p:cNvPr id="734" name="Shape 734"/>
          <p:cNvSpPr/>
          <p:nvPr>
            <p:ph type="body" idx="1"/>
          </p:nvPr>
        </p:nvSpPr>
        <p:spPr>
          <a:xfrm>
            <a:off x="971549" y="1341437"/>
            <a:ext cx="7488240" cy="4967289"/>
          </a:xfrm>
          <a:prstGeom prst="rect">
            <a:avLst/>
          </a:prstGeom>
        </p:spPr>
        <p:txBody>
          <a:bodyPr lIns="0" tIns="0" rIns="0" bIns="0">
            <a:normAutofit fontScale="100000" lnSpcReduction="0"/>
          </a:bodyPr>
          <a:lstStyle/>
          <a:p>
            <a:pPr lvl="0" marL="293914" indent="-293914">
              <a:defRPr sz="1800">
                <a:solidFill>
                  <a:srgbClr val="000000"/>
                </a:solidFill>
              </a:defRPr>
            </a:pPr>
            <a:r>
              <a:rPr sz="2400">
                <a:solidFill>
                  <a:srgbClr val="005187"/>
                </a:solidFill>
              </a:rPr>
              <a:t>Christine wants to get pregnant again and is receiving counselling</a:t>
            </a:r>
            <a:endParaRPr sz="2400">
              <a:solidFill>
                <a:srgbClr val="005187"/>
              </a:solidFill>
            </a:endParaRPr>
          </a:p>
          <a:p>
            <a:pPr lvl="0" marL="293914" indent="-293914">
              <a:spcBef>
                <a:spcPts val="500"/>
              </a:spcBef>
              <a:defRPr sz="1800">
                <a:solidFill>
                  <a:srgbClr val="000000"/>
                </a:solidFill>
              </a:defRPr>
            </a:pPr>
            <a:r>
              <a:rPr sz="2400">
                <a:solidFill>
                  <a:srgbClr val="005187"/>
                </a:solidFill>
              </a:rPr>
              <a:t>Her main issue in counselling is her trust in God that the health of her next baby is in his hands</a:t>
            </a:r>
            <a:endParaRPr sz="2400">
              <a:solidFill>
                <a:srgbClr val="005187"/>
              </a:solidFill>
            </a:endParaRPr>
          </a:p>
          <a:p>
            <a:pPr lvl="1" marL="695325" indent="-238125">
              <a:buClrTx/>
              <a:buFont typeface="Arial"/>
              <a:defRPr sz="1800">
                <a:solidFill>
                  <a:srgbClr val="000000"/>
                </a:solidFill>
              </a:defRPr>
            </a:pPr>
            <a:r>
              <a:rPr sz="2000">
                <a:solidFill>
                  <a:srgbClr val="005187"/>
                </a:solidFill>
              </a:rPr>
              <a:t>She must be supported not to mistrust her body, which she thought has failed her </a:t>
            </a:r>
            <a:endParaRPr sz="2400">
              <a:solidFill>
                <a:srgbClr val="005187"/>
              </a:solidFill>
            </a:endParaRPr>
          </a:p>
          <a:p>
            <a:pPr lvl="0" marL="293914" indent="-293914">
              <a:spcBef>
                <a:spcPts val="500"/>
              </a:spcBef>
              <a:defRPr sz="1800">
                <a:solidFill>
                  <a:srgbClr val="000000"/>
                </a:solidFill>
              </a:defRPr>
            </a:pPr>
            <a:r>
              <a:rPr sz="2400">
                <a:solidFill>
                  <a:srgbClr val="005187"/>
                </a:solidFill>
              </a:rPr>
              <a:t>She believes that God has given her the task to be responsible for her own health </a:t>
            </a:r>
          </a:p>
        </p:txBody>
      </p:sp>
    </p:spTree>
  </p:cSld>
  <p:clrMapOvr>
    <a:masterClrMapping/>
  </p:clrMapOvr>
  <p:transition spd="med" advClick="1"/>
</p:sld>
</file>

<file path=ppt/slides/slide4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38" name="Shape 738"/>
          <p:cNvSpPr/>
          <p:nvPr>
            <p:ph type="title"/>
          </p:nvPr>
        </p:nvSpPr>
        <p:spPr>
          <a:xfrm>
            <a:off x="971550" y="188912"/>
            <a:ext cx="6840538" cy="1008064"/>
          </a:xfrm>
          <a:prstGeom prst="rect">
            <a:avLst/>
          </a:prstGeom>
        </p:spPr>
        <p:txBody>
          <a:bodyPr lIns="0" tIns="0" rIns="0" bIns="0">
            <a:normAutofit fontScale="100000" lnSpcReduction="0"/>
          </a:bodyPr>
          <a:lstStyle>
            <a:lvl1pPr defTabSz="832104">
              <a:defRPr sz="2912"/>
            </a:lvl1pPr>
          </a:lstStyle>
          <a:p>
            <a:pPr lvl="0">
              <a:defRPr sz="1800">
                <a:solidFill>
                  <a:srgbClr val="000000"/>
                </a:solidFill>
              </a:defRPr>
            </a:pPr>
            <a:r>
              <a:rPr sz="2912">
                <a:solidFill>
                  <a:srgbClr val="005187"/>
                </a:solidFill>
              </a:rPr>
              <a:t>Case study: Fasting and religious beliefs in HIV – Sadiyah’s story </a:t>
            </a:r>
          </a:p>
        </p:txBody>
      </p:sp>
      <p:sp>
        <p:nvSpPr>
          <p:cNvPr id="739" name="Shape 739"/>
          <p:cNvSpPr/>
          <p:nvPr>
            <p:ph type="body" idx="1"/>
          </p:nvPr>
        </p:nvSpPr>
        <p:spPr>
          <a:xfrm>
            <a:off x="971550" y="1341437"/>
            <a:ext cx="5040612" cy="4967289"/>
          </a:xfrm>
          <a:prstGeom prst="rect">
            <a:avLst/>
          </a:prstGeom>
        </p:spPr>
        <p:txBody>
          <a:bodyPr lIns="0" tIns="0" rIns="0" bIns="0">
            <a:normAutofit fontScale="100000" lnSpcReduction="0"/>
          </a:bodyPr>
          <a:lstStyle/>
          <a:p>
            <a:pPr lvl="0" marL="293914" indent="-293914">
              <a:spcBef>
                <a:spcPts val="500"/>
              </a:spcBef>
              <a:defRPr sz="1800">
                <a:solidFill>
                  <a:srgbClr val="000000"/>
                </a:solidFill>
              </a:defRPr>
            </a:pPr>
            <a:r>
              <a:rPr sz="2400">
                <a:solidFill>
                  <a:srgbClr val="005187"/>
                </a:solidFill>
              </a:rPr>
              <a:t>HIV+ Islamic woman approaching the Ramadan fasting period</a:t>
            </a:r>
            <a:endParaRPr sz="2400">
              <a:solidFill>
                <a:srgbClr val="005187"/>
              </a:solidFill>
            </a:endParaRPr>
          </a:p>
          <a:p>
            <a:pPr lvl="1" marL="695325" indent="-238125">
              <a:spcBef>
                <a:spcPts val="400"/>
              </a:spcBef>
              <a:buClrTx/>
              <a:buFont typeface="Arial"/>
              <a:defRPr sz="1800">
                <a:solidFill>
                  <a:srgbClr val="000000"/>
                </a:solidFill>
              </a:defRPr>
            </a:pPr>
            <a:r>
              <a:rPr sz="2000">
                <a:solidFill>
                  <a:srgbClr val="005187"/>
                </a:solidFill>
              </a:rPr>
              <a:t>Has told the religious community</a:t>
            </a:r>
            <a:endParaRPr sz="2400">
              <a:solidFill>
                <a:srgbClr val="005187"/>
              </a:solidFill>
            </a:endParaRPr>
          </a:p>
          <a:p>
            <a:pPr lvl="0">
              <a:defRPr sz="1800">
                <a:solidFill>
                  <a:srgbClr val="000000"/>
                </a:solidFill>
              </a:defRPr>
            </a:pPr>
            <a:endParaRPr sz="2400">
              <a:solidFill>
                <a:srgbClr val="005187"/>
              </a:solidFill>
            </a:endParaRPr>
          </a:p>
          <a:p>
            <a:pPr lvl="0" marL="293914" indent="-293914">
              <a:spcBef>
                <a:spcPts val="500"/>
              </a:spcBef>
              <a:defRPr sz="1800">
                <a:solidFill>
                  <a:srgbClr val="000000"/>
                </a:solidFill>
              </a:defRPr>
            </a:pPr>
            <a:r>
              <a:rPr sz="2400">
                <a:solidFill>
                  <a:srgbClr val="005187"/>
                </a:solidFill>
              </a:rPr>
              <a:t>Stops taking medication during fast times</a:t>
            </a:r>
            <a:endParaRPr sz="2400">
              <a:solidFill>
                <a:srgbClr val="005187"/>
              </a:solidFill>
            </a:endParaRPr>
          </a:p>
          <a:p>
            <a:pPr lvl="1" marL="695325" indent="-238125">
              <a:spcBef>
                <a:spcPts val="400"/>
              </a:spcBef>
              <a:buClrTx/>
              <a:buFont typeface="Arial"/>
              <a:defRPr sz="1800">
                <a:solidFill>
                  <a:srgbClr val="000000"/>
                </a:solidFill>
              </a:defRPr>
            </a:pPr>
            <a:r>
              <a:rPr sz="2000">
                <a:solidFill>
                  <a:srgbClr val="005187"/>
                </a:solidFill>
              </a:rPr>
              <a:t>Believes that God will take care of her</a:t>
            </a:r>
          </a:p>
        </p:txBody>
      </p:sp>
      <p:pic>
        <p:nvPicPr>
          <p:cNvPr id="740" name="image73.jpg" descr="iStock_000006343731Small v2"/>
          <p:cNvPicPr/>
          <p:nvPr/>
        </p:nvPicPr>
        <p:blipFill>
          <a:blip r:embed="rId2">
            <a:extLst/>
          </a:blip>
          <a:stretch>
            <a:fillRect/>
          </a:stretch>
        </p:blipFill>
        <p:spPr>
          <a:xfrm>
            <a:off x="6012160" y="1484783"/>
            <a:ext cx="2524126" cy="3151190"/>
          </a:xfrm>
          <a:prstGeom prst="rect">
            <a:avLst/>
          </a:prstGeom>
          <a:ln w="12700">
            <a:miter lim="400000"/>
          </a:ln>
        </p:spPr>
      </p:pic>
    </p:spTree>
  </p:cSld>
  <p:clrMapOvr>
    <a:masterClrMapping/>
  </p:clrMapOvr>
  <p:transition spd="med" advClick="1"/>
</p:sld>
</file>

<file path=ppt/slides/slide4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42" name="Shape 742"/>
          <p:cNvSpPr/>
          <p:nvPr>
            <p:ph type="title"/>
          </p:nvPr>
        </p:nvSpPr>
        <p:spPr>
          <a:xfrm>
            <a:off x="971550" y="188912"/>
            <a:ext cx="6840538" cy="1008064"/>
          </a:xfrm>
          <a:prstGeom prst="rect">
            <a:avLst/>
          </a:prstGeom>
        </p:spPr>
        <p:txBody>
          <a:bodyPr lIns="0" tIns="0" rIns="0" bIns="0">
            <a:normAutofit fontScale="100000" lnSpcReduction="0"/>
          </a:bodyPr>
          <a:lstStyle/>
          <a:p>
            <a:pPr lvl="0">
              <a:defRPr sz="1800">
                <a:solidFill>
                  <a:srgbClr val="000000"/>
                </a:solidFill>
              </a:defRPr>
            </a:pPr>
            <a:r>
              <a:rPr sz="3200">
                <a:solidFill>
                  <a:srgbClr val="005187"/>
                </a:solidFill>
              </a:rPr>
              <a:t>The outcome of Sadiyah’s story</a:t>
            </a:r>
          </a:p>
        </p:txBody>
      </p:sp>
      <p:sp>
        <p:nvSpPr>
          <p:cNvPr id="743" name="Shape 743"/>
          <p:cNvSpPr/>
          <p:nvPr>
            <p:ph type="body" idx="1"/>
          </p:nvPr>
        </p:nvSpPr>
        <p:spPr>
          <a:xfrm>
            <a:off x="971549" y="1341437"/>
            <a:ext cx="7488240" cy="4967289"/>
          </a:xfrm>
          <a:prstGeom prst="rect">
            <a:avLst/>
          </a:prstGeom>
        </p:spPr>
        <p:txBody>
          <a:bodyPr lIns="0" tIns="0" rIns="0" bIns="0">
            <a:normAutofit fontScale="100000" lnSpcReduction="0"/>
          </a:bodyPr>
          <a:lstStyle/>
          <a:p>
            <a:pPr lvl="0" marL="293914" indent="-293914">
              <a:spcBef>
                <a:spcPts val="500"/>
              </a:spcBef>
              <a:defRPr sz="1800">
                <a:solidFill>
                  <a:srgbClr val="000000"/>
                </a:solidFill>
              </a:defRPr>
            </a:pPr>
            <a:r>
              <a:rPr sz="2400">
                <a:solidFill>
                  <a:srgbClr val="005187"/>
                </a:solidFill>
              </a:rPr>
              <a:t>Sadiyah’s physician learns about the lack of adherence</a:t>
            </a:r>
            <a:endParaRPr sz="2400">
              <a:solidFill>
                <a:srgbClr val="005187"/>
              </a:solidFill>
            </a:endParaRPr>
          </a:p>
          <a:p>
            <a:pPr lvl="1" marL="695325" indent="-238125">
              <a:spcBef>
                <a:spcPts val="400"/>
              </a:spcBef>
              <a:buClrTx/>
              <a:buFont typeface="Arial"/>
              <a:defRPr sz="1800">
                <a:solidFill>
                  <a:srgbClr val="000000"/>
                </a:solidFill>
              </a:defRPr>
            </a:pPr>
            <a:r>
              <a:rPr sz="2000">
                <a:solidFill>
                  <a:srgbClr val="005187"/>
                </a:solidFill>
              </a:rPr>
              <a:t>The need for medication adherence is discussed during her consultation</a:t>
            </a:r>
            <a:endParaRPr sz="2000">
              <a:solidFill>
                <a:srgbClr val="005187"/>
              </a:solidFill>
            </a:endParaRPr>
          </a:p>
          <a:p>
            <a:pPr lvl="1" marL="695325" indent="-238125">
              <a:spcBef>
                <a:spcPts val="400"/>
              </a:spcBef>
              <a:buClrTx/>
              <a:buFont typeface="Arial"/>
              <a:defRPr sz="1800">
                <a:solidFill>
                  <a:srgbClr val="000000"/>
                </a:solidFill>
              </a:defRPr>
            </a:pPr>
            <a:r>
              <a:rPr sz="2000">
                <a:solidFill>
                  <a:srgbClr val="005187"/>
                </a:solidFill>
              </a:rPr>
              <a:t>Sadiyah’s physician encourages her to approach her faith leader</a:t>
            </a:r>
            <a:endParaRPr sz="2400">
              <a:solidFill>
                <a:srgbClr val="005187"/>
              </a:solidFill>
            </a:endParaRPr>
          </a:p>
          <a:p>
            <a:pPr lvl="0" marL="293914" indent="-293914">
              <a:spcBef>
                <a:spcPts val="500"/>
              </a:spcBef>
              <a:defRPr sz="1800">
                <a:solidFill>
                  <a:srgbClr val="000000"/>
                </a:solidFill>
              </a:defRPr>
            </a:pPr>
            <a:r>
              <a:rPr sz="2400">
                <a:solidFill>
                  <a:srgbClr val="005187"/>
                </a:solidFill>
              </a:rPr>
              <a:t>Following discussions with her faith leader and physician the importance of medication adherence is recognised</a:t>
            </a:r>
          </a:p>
        </p:txBody>
      </p:sp>
    </p:spTree>
  </p:cSld>
  <p:clrMapOvr>
    <a:masterClrMapping/>
  </p:clrMapOvr>
  <p:transition spd="med" advClick="1"/>
</p:sld>
</file>

<file path=ppt/slides/slide4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45" name="Shape 745"/>
          <p:cNvSpPr/>
          <p:nvPr>
            <p:ph type="title"/>
          </p:nvPr>
        </p:nvSpPr>
        <p:spPr>
          <a:xfrm>
            <a:off x="971550" y="188912"/>
            <a:ext cx="6840538" cy="1008064"/>
          </a:xfrm>
          <a:prstGeom prst="rect">
            <a:avLst/>
          </a:prstGeom>
        </p:spPr>
        <p:txBody>
          <a:bodyPr lIns="0" tIns="0" rIns="0" bIns="0">
            <a:normAutofit fontScale="100000" lnSpcReduction="0"/>
          </a:bodyPr>
          <a:lstStyle>
            <a:lvl1pPr defTabSz="832104">
              <a:defRPr sz="2912"/>
            </a:lvl1pPr>
          </a:lstStyle>
          <a:p>
            <a:pPr lvl="0">
              <a:defRPr sz="1800">
                <a:solidFill>
                  <a:srgbClr val="000000"/>
                </a:solidFill>
              </a:defRPr>
            </a:pPr>
            <a:r>
              <a:rPr sz="2912">
                <a:solidFill>
                  <a:srgbClr val="005187"/>
                </a:solidFill>
              </a:rPr>
              <a:t>Case study: Gender imbalance and religious beliefs in HIV</a:t>
            </a:r>
          </a:p>
        </p:txBody>
      </p:sp>
      <p:sp>
        <p:nvSpPr>
          <p:cNvPr id="746" name="Shape 746"/>
          <p:cNvSpPr/>
          <p:nvPr>
            <p:ph type="body" idx="1"/>
          </p:nvPr>
        </p:nvSpPr>
        <p:spPr>
          <a:xfrm>
            <a:off x="971549" y="1341437"/>
            <a:ext cx="7488240" cy="4967289"/>
          </a:xfrm>
          <a:prstGeom prst="rect">
            <a:avLst/>
          </a:prstGeom>
        </p:spPr>
        <p:txBody>
          <a:bodyPr lIns="0" tIns="0" rIns="0" bIns="0">
            <a:normAutofit fontScale="100000" lnSpcReduction="0"/>
          </a:bodyPr>
          <a:lstStyle/>
          <a:p>
            <a:pPr lvl="0" marL="293914" indent="-293914">
              <a:spcBef>
                <a:spcPts val="500"/>
              </a:spcBef>
              <a:defRPr sz="1800">
                <a:solidFill>
                  <a:srgbClr val="000000"/>
                </a:solidFill>
              </a:defRPr>
            </a:pPr>
            <a:r>
              <a:rPr sz="2400">
                <a:solidFill>
                  <a:srgbClr val="005187"/>
                </a:solidFill>
              </a:rPr>
              <a:t>Woman aware of her HIV+ status and has told others within her</a:t>
            </a:r>
            <a:endParaRPr sz="2400">
              <a:solidFill>
                <a:srgbClr val="005187"/>
              </a:solidFill>
            </a:endParaRPr>
          </a:p>
          <a:p>
            <a:pPr lvl="1" marL="695325" indent="-238125">
              <a:spcBef>
                <a:spcPts val="400"/>
              </a:spcBef>
              <a:buClrTx/>
              <a:buFont typeface="Arial"/>
              <a:defRPr sz="1800">
                <a:solidFill>
                  <a:srgbClr val="000000"/>
                </a:solidFill>
              </a:defRPr>
            </a:pPr>
            <a:r>
              <a:rPr sz="2000">
                <a:solidFill>
                  <a:srgbClr val="005187"/>
                </a:solidFill>
              </a:rPr>
              <a:t>Family</a:t>
            </a:r>
            <a:endParaRPr sz="2400">
              <a:solidFill>
                <a:srgbClr val="005187"/>
              </a:solidFill>
            </a:endParaRPr>
          </a:p>
          <a:p>
            <a:pPr lvl="1" marL="695325" indent="-238125">
              <a:spcBef>
                <a:spcPts val="400"/>
              </a:spcBef>
              <a:buClrTx/>
              <a:buFont typeface="Arial"/>
              <a:defRPr sz="1800">
                <a:solidFill>
                  <a:srgbClr val="000000"/>
                </a:solidFill>
              </a:defRPr>
            </a:pPr>
            <a:r>
              <a:rPr sz="2000">
                <a:solidFill>
                  <a:srgbClr val="005187"/>
                </a:solidFill>
              </a:rPr>
              <a:t>Close religious community</a:t>
            </a:r>
            <a:endParaRPr sz="2400">
              <a:solidFill>
                <a:srgbClr val="005187"/>
              </a:solidFill>
            </a:endParaRPr>
          </a:p>
          <a:p>
            <a:pPr lvl="0" marL="293914" indent="-293914">
              <a:spcBef>
                <a:spcPts val="500"/>
              </a:spcBef>
              <a:defRPr sz="1800">
                <a:solidFill>
                  <a:srgbClr val="000000"/>
                </a:solidFill>
              </a:defRPr>
            </a:pPr>
            <a:r>
              <a:rPr sz="2400">
                <a:solidFill>
                  <a:srgbClr val="005187"/>
                </a:solidFill>
              </a:rPr>
              <a:t>Husband receives a positive diagnosis</a:t>
            </a:r>
            <a:endParaRPr sz="2400">
              <a:solidFill>
                <a:srgbClr val="005187"/>
              </a:solidFill>
            </a:endParaRPr>
          </a:p>
          <a:p>
            <a:pPr lvl="0" marL="293914" indent="-293914">
              <a:spcBef>
                <a:spcPts val="500"/>
              </a:spcBef>
              <a:defRPr sz="1800">
                <a:solidFill>
                  <a:srgbClr val="000000"/>
                </a:solidFill>
              </a:defRPr>
            </a:pPr>
            <a:r>
              <a:rPr sz="2400">
                <a:solidFill>
                  <a:srgbClr val="005187"/>
                </a:solidFill>
              </a:rPr>
              <a:t>Domestic violence as he ‘blames’ his wife for his diagnosis</a:t>
            </a:r>
          </a:p>
        </p:txBody>
      </p:sp>
      <p:grpSp>
        <p:nvGrpSpPr>
          <p:cNvPr id="749" name="Group 749"/>
          <p:cNvGrpSpPr/>
          <p:nvPr/>
        </p:nvGrpSpPr>
        <p:grpSpPr>
          <a:xfrm>
            <a:off x="827583" y="5085233"/>
            <a:ext cx="7777165" cy="1008063"/>
            <a:chOff x="0" y="0"/>
            <a:chExt cx="7777163" cy="1008062"/>
          </a:xfrm>
        </p:grpSpPr>
        <p:sp>
          <p:nvSpPr>
            <p:cNvPr id="747" name="Shape 747"/>
            <p:cNvSpPr/>
            <p:nvPr/>
          </p:nvSpPr>
          <p:spPr>
            <a:xfrm>
              <a:off x="0" y="0"/>
              <a:ext cx="7777164" cy="1008063"/>
            </a:xfrm>
            <a:prstGeom prst="roundRect">
              <a:avLst>
                <a:gd name="adj" fmla="val 16667"/>
              </a:avLst>
            </a:prstGeom>
            <a:noFill/>
            <a:ln w="31750" cap="flat">
              <a:solidFill>
                <a:srgbClr val="005187"/>
              </a:solidFill>
              <a:prstDash val="solid"/>
              <a:round/>
            </a:ln>
            <a:effectLst/>
          </p:spPr>
          <p:txBody>
            <a:bodyPr wrap="square" lIns="0" tIns="0" rIns="0" bIns="0" numCol="1" anchor="ctr">
              <a:noAutofit/>
            </a:bodyPr>
            <a:lstStyle/>
            <a:p>
              <a:pPr lvl="0" algn="ctr">
                <a:defRPr sz="1400"/>
              </a:pPr>
            </a:p>
          </p:txBody>
        </p:sp>
        <p:sp>
          <p:nvSpPr>
            <p:cNvPr id="748" name="Shape 748"/>
            <p:cNvSpPr/>
            <p:nvPr/>
          </p:nvSpPr>
          <p:spPr>
            <a:xfrm>
              <a:off x="49210" y="90011"/>
              <a:ext cx="7678743" cy="828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sz="2400"/>
              </a:lvl1pPr>
            </a:lstStyle>
            <a:p>
              <a:pPr lvl="0">
                <a:defRPr sz="1800">
                  <a:solidFill>
                    <a:srgbClr val="000000"/>
                  </a:solidFill>
                </a:defRPr>
              </a:pPr>
              <a:r>
                <a:rPr sz="2400">
                  <a:solidFill>
                    <a:srgbClr val="005187"/>
                  </a:solidFill>
                </a:rPr>
                <a:t>How can the physician help the woman to recognise the importance of turning to religion for support?</a:t>
              </a:r>
            </a:p>
          </p:txBody>
        </p:sp>
      </p:grpSp>
    </p:spTree>
  </p:cSld>
  <p:clrMapOvr>
    <a:masterClrMapping/>
  </p:clrMapOvr>
  <p:transitio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2" name="Shape 212"/>
          <p:cNvSpPr/>
          <p:nvPr>
            <p:ph type="title"/>
          </p:nvPr>
        </p:nvSpPr>
        <p:spPr>
          <a:xfrm>
            <a:off x="971550" y="188912"/>
            <a:ext cx="6840538" cy="1008064"/>
          </a:xfrm>
          <a:prstGeom prst="rect">
            <a:avLst/>
          </a:prstGeom>
        </p:spPr>
        <p:txBody>
          <a:bodyPr lIns="0" tIns="0" rIns="0" bIns="0">
            <a:normAutofit fontScale="100000" lnSpcReduction="0"/>
          </a:bodyPr>
          <a:lstStyle>
            <a:lvl1pPr defTabSz="832104">
              <a:defRPr sz="2912"/>
            </a:lvl1pPr>
          </a:lstStyle>
          <a:p>
            <a:pPr lvl="0">
              <a:defRPr sz="1800">
                <a:solidFill>
                  <a:srgbClr val="000000"/>
                </a:solidFill>
              </a:defRPr>
            </a:pPr>
            <a:r>
              <a:rPr sz="2912">
                <a:solidFill>
                  <a:srgbClr val="005187"/>
                </a:solidFill>
              </a:rPr>
              <a:t>What do we mean by spirituality, faith, religion and beliefs?</a:t>
            </a:r>
          </a:p>
        </p:txBody>
      </p:sp>
      <p:sp>
        <p:nvSpPr>
          <p:cNvPr id="213" name="Shape 213"/>
          <p:cNvSpPr/>
          <p:nvPr/>
        </p:nvSpPr>
        <p:spPr>
          <a:xfrm>
            <a:off x="1007194" y="1806636"/>
            <a:ext cx="5617444" cy="38252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spcBef>
                <a:spcPts val="2400"/>
              </a:spcBef>
              <a:defRPr>
                <a:solidFill>
                  <a:srgbClr val="000000"/>
                </a:solidFill>
              </a:defRPr>
            </a:pPr>
            <a:r>
              <a:rPr b="1" sz="2000">
                <a:solidFill>
                  <a:srgbClr val="005187"/>
                </a:solidFill>
              </a:rPr>
              <a:t>Religion</a:t>
            </a:r>
            <a:r>
              <a:rPr sz="2000">
                <a:solidFill>
                  <a:srgbClr val="005187"/>
                </a:solidFill>
              </a:rPr>
              <a:t> </a:t>
            </a:r>
            <a:r>
              <a:rPr i="1" sz="2000">
                <a:solidFill>
                  <a:srgbClr val="005187"/>
                </a:solidFill>
              </a:rPr>
              <a:t>‘an organised approach to human spirituality which usually encompasses a set of narratives, symbols, beliefs and practices. These often have a supernatural or transcendent quality, that give meaning to the practitioner’s experiences of life through reference to a higher power or ultimate truth’</a:t>
            </a:r>
            <a:r>
              <a:rPr baseline="30000" i="1" sz="2000">
                <a:solidFill>
                  <a:srgbClr val="005187"/>
                </a:solidFill>
              </a:rPr>
              <a:t>1</a:t>
            </a:r>
            <a:endParaRPr baseline="30000" i="1" sz="2000">
              <a:solidFill>
                <a:srgbClr val="005187"/>
              </a:solidFill>
            </a:endParaRPr>
          </a:p>
          <a:p>
            <a:pPr lvl="0">
              <a:spcBef>
                <a:spcPts val="600"/>
              </a:spcBef>
              <a:defRPr>
                <a:solidFill>
                  <a:srgbClr val="000000"/>
                </a:solidFill>
              </a:defRPr>
            </a:pPr>
            <a:endParaRPr b="1" sz="2000">
              <a:solidFill>
                <a:srgbClr val="005187"/>
              </a:solidFill>
            </a:endParaRPr>
          </a:p>
          <a:p>
            <a:pPr lvl="0">
              <a:spcBef>
                <a:spcPts val="2400"/>
              </a:spcBef>
              <a:defRPr>
                <a:solidFill>
                  <a:srgbClr val="000000"/>
                </a:solidFill>
              </a:defRPr>
            </a:pPr>
            <a:r>
              <a:rPr b="1" sz="2000">
                <a:solidFill>
                  <a:srgbClr val="005187"/>
                </a:solidFill>
              </a:rPr>
              <a:t>Beliefs</a:t>
            </a:r>
            <a:r>
              <a:rPr sz="2000">
                <a:solidFill>
                  <a:srgbClr val="005187"/>
                </a:solidFill>
              </a:rPr>
              <a:t> </a:t>
            </a:r>
            <a:r>
              <a:rPr i="1" sz="2000">
                <a:solidFill>
                  <a:srgbClr val="005187"/>
                </a:solidFill>
              </a:rPr>
              <a:t>‘</a:t>
            </a:r>
            <a:r>
              <a:rPr i="1" sz="2000">
                <a:solidFill>
                  <a:srgbClr val="005187"/>
                </a:solidFill>
              </a:rPr>
              <a:t>the psychological state in which an individual holds a proposition or premise to be true</a:t>
            </a:r>
            <a:r>
              <a:rPr i="1" sz="2000">
                <a:solidFill>
                  <a:srgbClr val="005187"/>
                </a:solidFill>
              </a:rPr>
              <a:t>’</a:t>
            </a:r>
            <a:r>
              <a:rPr baseline="30000" i="1" sz="2000">
                <a:solidFill>
                  <a:srgbClr val="005187"/>
                </a:solidFill>
              </a:rPr>
              <a:t>2</a:t>
            </a:r>
          </a:p>
        </p:txBody>
      </p:sp>
      <p:pic>
        <p:nvPicPr>
          <p:cNvPr id="214" name="image5.png" descr="7-24-2009 4-15-05 PM"/>
          <p:cNvPicPr/>
          <p:nvPr/>
        </p:nvPicPr>
        <p:blipFill>
          <a:blip r:embed="rId3">
            <a:extLst/>
          </a:blip>
          <a:stretch>
            <a:fillRect/>
          </a:stretch>
        </p:blipFill>
        <p:spPr>
          <a:xfrm>
            <a:off x="6311205" y="2646783"/>
            <a:ext cx="2581276" cy="2438401"/>
          </a:xfrm>
          <a:prstGeom prst="rect">
            <a:avLst/>
          </a:prstGeom>
          <a:ln w="12700">
            <a:miter lim="400000"/>
          </a:ln>
        </p:spPr>
      </p:pic>
      <p:sp>
        <p:nvSpPr>
          <p:cNvPr id="215" name="Shape 215"/>
          <p:cNvSpPr/>
          <p:nvPr/>
        </p:nvSpPr>
        <p:spPr>
          <a:xfrm>
            <a:off x="6317610" y="6390459"/>
            <a:ext cx="2808288" cy="447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lgn="r">
              <a:spcBef>
                <a:spcPts val="200"/>
              </a:spcBef>
              <a:defRPr>
                <a:solidFill>
                  <a:srgbClr val="000000"/>
                </a:solidFill>
              </a:defRPr>
            </a:pPr>
            <a:r>
              <a:rPr b="1" sz="1200">
                <a:solidFill>
                  <a:srgbClr val="005187"/>
                </a:solidFill>
              </a:rPr>
              <a:t>1. Verhagen et al.</a:t>
            </a:r>
            <a:r>
              <a:rPr b="1" sz="1200">
                <a:solidFill>
                  <a:srgbClr val="005187"/>
                </a:solidFill>
              </a:rPr>
              <a:t> </a:t>
            </a:r>
            <a:r>
              <a:rPr b="1" sz="1200">
                <a:solidFill>
                  <a:srgbClr val="005187"/>
                </a:solidFill>
              </a:rPr>
              <a:t>2006; </a:t>
            </a:r>
            <a:br>
              <a:rPr b="1" sz="1200">
                <a:solidFill>
                  <a:srgbClr val="005187"/>
                </a:solidFill>
              </a:rPr>
            </a:br>
            <a:r>
              <a:rPr b="1" sz="1200">
                <a:solidFill>
                  <a:srgbClr val="005187"/>
                </a:solidFill>
              </a:rPr>
              <a:t>2. Ritter &amp; Lampkin 2010.</a:t>
            </a:r>
          </a:p>
        </p:txBody>
      </p:sp>
    </p:spTree>
  </p:cSld>
  <p:clrMapOvr>
    <a:masterClrMapping/>
  </p:clrMapOvr>
  <p:transitio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9" name="Shape 219"/>
          <p:cNvSpPr/>
          <p:nvPr>
            <p:ph type="title"/>
          </p:nvPr>
        </p:nvSpPr>
        <p:spPr>
          <a:xfrm>
            <a:off x="971550" y="188912"/>
            <a:ext cx="6840538" cy="1008064"/>
          </a:xfrm>
          <a:prstGeom prst="rect">
            <a:avLst/>
          </a:prstGeom>
        </p:spPr>
        <p:txBody>
          <a:bodyPr lIns="0" tIns="0" rIns="0" bIns="0">
            <a:normAutofit fontScale="100000" lnSpcReduction="0"/>
          </a:bodyPr>
          <a:lstStyle>
            <a:lvl1pPr defTabSz="832104">
              <a:defRPr sz="2912"/>
            </a:lvl1pPr>
          </a:lstStyle>
          <a:p>
            <a:pPr lvl="0">
              <a:defRPr sz="1800">
                <a:solidFill>
                  <a:srgbClr val="000000"/>
                </a:solidFill>
              </a:defRPr>
            </a:pPr>
            <a:r>
              <a:rPr sz="2912">
                <a:solidFill>
                  <a:srgbClr val="005187"/>
                </a:solidFill>
              </a:rPr>
              <a:t>Why is spirituality, faith or religion important for women living with HIV? </a:t>
            </a:r>
          </a:p>
        </p:txBody>
      </p:sp>
      <p:sp>
        <p:nvSpPr>
          <p:cNvPr id="220" name="Shape 220"/>
          <p:cNvSpPr/>
          <p:nvPr/>
        </p:nvSpPr>
        <p:spPr>
          <a:xfrm>
            <a:off x="6318205" y="6390459"/>
            <a:ext cx="2808288" cy="447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lgn="r">
              <a:spcBef>
                <a:spcPts val="200"/>
              </a:spcBef>
              <a:defRPr>
                <a:solidFill>
                  <a:srgbClr val="000000"/>
                </a:solidFill>
              </a:defRPr>
            </a:pPr>
            <a:r>
              <a:rPr b="1" sz="1200">
                <a:solidFill>
                  <a:srgbClr val="005187"/>
                </a:solidFill>
              </a:rPr>
              <a:t>Ironson et al.</a:t>
            </a:r>
            <a:r>
              <a:rPr b="1" sz="1200">
                <a:solidFill>
                  <a:srgbClr val="005187"/>
                </a:solidFill>
              </a:rPr>
              <a:t> </a:t>
            </a:r>
            <a:r>
              <a:rPr b="1" sz="1200">
                <a:solidFill>
                  <a:srgbClr val="005187"/>
                </a:solidFill>
              </a:rPr>
              <a:t>2006; </a:t>
            </a:r>
            <a:br>
              <a:rPr b="1" sz="1200">
                <a:solidFill>
                  <a:srgbClr val="005187"/>
                </a:solidFill>
              </a:rPr>
            </a:br>
            <a:r>
              <a:rPr b="1" sz="1200">
                <a:solidFill>
                  <a:srgbClr val="005187"/>
                </a:solidFill>
              </a:rPr>
              <a:t>Kremer et al. 2009.</a:t>
            </a:r>
          </a:p>
        </p:txBody>
      </p:sp>
      <p:sp>
        <p:nvSpPr>
          <p:cNvPr id="221" name="Shape 221"/>
          <p:cNvSpPr/>
          <p:nvPr/>
        </p:nvSpPr>
        <p:spPr>
          <a:xfrm rot="5400000">
            <a:off x="4710731" y="-1293020"/>
            <a:ext cx="1173163" cy="672782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600" y="0"/>
                </a:moveTo>
                <a:lnTo>
                  <a:pt x="18000" y="0"/>
                </a:lnTo>
                <a:cubicBezTo>
                  <a:pt x="19988" y="0"/>
                  <a:pt x="21600" y="281"/>
                  <a:pt x="21600" y="628"/>
                </a:cubicBezTo>
                <a:lnTo>
                  <a:pt x="21600" y="21600"/>
                </a:lnTo>
                <a:lnTo>
                  <a:pt x="0" y="21600"/>
                </a:lnTo>
                <a:lnTo>
                  <a:pt x="0" y="628"/>
                </a:lnTo>
                <a:cubicBezTo>
                  <a:pt x="0" y="281"/>
                  <a:pt x="1612" y="0"/>
                  <a:pt x="3600" y="0"/>
                </a:cubicBezTo>
                <a:close/>
              </a:path>
            </a:pathLst>
          </a:custGeom>
          <a:solidFill>
            <a:srgbClr val="FFFFFF">
              <a:alpha val="90000"/>
            </a:srgbClr>
          </a:solidFill>
          <a:ln w="25400">
            <a:solidFill>
              <a:srgbClr val="005187"/>
            </a:solidFill>
          </a:ln>
        </p:spPr>
        <p:txBody>
          <a:bodyPr lIns="0" tIns="0" rIns="0" bIns="0"/>
          <a:lstStyle/>
          <a:p>
            <a:pPr lvl="0"/>
          </a:p>
        </p:txBody>
      </p:sp>
      <p:sp>
        <p:nvSpPr>
          <p:cNvPr id="222" name="Shape 222"/>
          <p:cNvSpPr/>
          <p:nvPr/>
        </p:nvSpPr>
        <p:spPr>
          <a:xfrm rot="5400000">
            <a:off x="474508" y="1885157"/>
            <a:ext cx="1849437" cy="1047751"/>
          </a:xfrm>
          <a:prstGeom prst="chevron">
            <a:avLst>
              <a:gd name="adj" fmla="val 67353"/>
            </a:avLst>
          </a:prstGeom>
          <a:solidFill>
            <a:srgbClr val="005187"/>
          </a:solidFill>
          <a:ln>
            <a:solidFill>
              <a:srgbClr val="FDD2CE"/>
            </a:solidFill>
            <a:round/>
          </a:ln>
        </p:spPr>
        <p:txBody>
          <a:bodyPr lIns="0" tIns="0" rIns="0" bIns="0"/>
          <a:lstStyle/>
          <a:p>
            <a:pPr lvl="0" algn="r"/>
          </a:p>
        </p:txBody>
      </p:sp>
      <p:sp>
        <p:nvSpPr>
          <p:cNvPr id="223" name="Shape 223"/>
          <p:cNvSpPr/>
          <p:nvPr/>
        </p:nvSpPr>
        <p:spPr>
          <a:xfrm rot="5400000">
            <a:off x="4710731" y="317521"/>
            <a:ext cx="1173163" cy="672782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600" y="0"/>
                </a:moveTo>
                <a:lnTo>
                  <a:pt x="18000" y="0"/>
                </a:lnTo>
                <a:cubicBezTo>
                  <a:pt x="19988" y="0"/>
                  <a:pt x="21600" y="281"/>
                  <a:pt x="21600" y="628"/>
                </a:cubicBezTo>
                <a:lnTo>
                  <a:pt x="21600" y="21600"/>
                </a:lnTo>
                <a:lnTo>
                  <a:pt x="0" y="21600"/>
                </a:lnTo>
                <a:lnTo>
                  <a:pt x="0" y="628"/>
                </a:lnTo>
                <a:cubicBezTo>
                  <a:pt x="0" y="281"/>
                  <a:pt x="1612" y="0"/>
                  <a:pt x="3600" y="0"/>
                </a:cubicBezTo>
                <a:close/>
              </a:path>
            </a:pathLst>
          </a:custGeom>
          <a:solidFill>
            <a:srgbClr val="FFFFFF">
              <a:alpha val="90000"/>
            </a:srgbClr>
          </a:solidFill>
          <a:ln w="25400">
            <a:solidFill>
              <a:srgbClr val="005187"/>
            </a:solidFill>
          </a:ln>
        </p:spPr>
        <p:txBody>
          <a:bodyPr lIns="0" tIns="0" rIns="0" bIns="0"/>
          <a:lstStyle/>
          <a:p>
            <a:pPr lvl="0"/>
          </a:p>
        </p:txBody>
      </p:sp>
      <p:sp>
        <p:nvSpPr>
          <p:cNvPr id="224" name="Shape 224"/>
          <p:cNvSpPr/>
          <p:nvPr/>
        </p:nvSpPr>
        <p:spPr>
          <a:xfrm rot="5400000">
            <a:off x="474508" y="3495697"/>
            <a:ext cx="1849437" cy="1047751"/>
          </a:xfrm>
          <a:prstGeom prst="chevron">
            <a:avLst>
              <a:gd name="adj" fmla="val 67353"/>
            </a:avLst>
          </a:prstGeom>
          <a:solidFill>
            <a:srgbClr val="005187"/>
          </a:solidFill>
          <a:ln>
            <a:solidFill>
              <a:srgbClr val="FDD2CE"/>
            </a:solidFill>
            <a:round/>
          </a:ln>
        </p:spPr>
        <p:txBody>
          <a:bodyPr lIns="0" tIns="0" rIns="0" bIns="0"/>
          <a:lstStyle/>
          <a:p>
            <a:pPr lvl="0" algn="r"/>
          </a:p>
        </p:txBody>
      </p:sp>
      <p:sp>
        <p:nvSpPr>
          <p:cNvPr id="225" name="Shape 225"/>
          <p:cNvSpPr/>
          <p:nvPr/>
        </p:nvSpPr>
        <p:spPr>
          <a:xfrm>
            <a:off x="1968324" y="1788001"/>
            <a:ext cx="6692901" cy="556261"/>
          </a:xfrm>
          <a:prstGeom prst="rect">
            <a:avLst/>
          </a:prstGeom>
          <a:ln w="12700">
            <a:miter lim="400000"/>
          </a:ln>
          <a:extLst>
            <a:ext uri="{C572A759-6A51-4108-AA02-DFA0A04FC94B}">
              <ma14:wrappingTextBoxFlag xmlns:ma14="http://schemas.microsoft.com/office/mac/drawingml/2011/main" val="1"/>
            </a:ext>
          </a:extLst>
        </p:spPr>
        <p:txBody>
          <a:bodyPr lIns="12700" tIns="12700" rIns="12700" bIns="12700" anchor="ctr">
            <a:spAutoFit/>
          </a:bodyPr>
          <a:lstStyle>
            <a:lvl1pPr marL="273050" indent="-273050" defTabSz="889000">
              <a:lnSpc>
                <a:spcPct val="90000"/>
              </a:lnSpc>
              <a:spcBef>
                <a:spcPts val="300"/>
              </a:spcBef>
              <a:buClr>
                <a:srgbClr val="042A4E"/>
              </a:buClr>
              <a:buSzPct val="100000"/>
              <a:buChar char="•"/>
              <a:defRPr>
                <a:solidFill>
                  <a:srgbClr val="042A4E"/>
                </a:solidFill>
              </a:defRPr>
            </a:lvl1pPr>
          </a:lstStyle>
          <a:p>
            <a:pPr lvl="0">
              <a:defRPr>
                <a:solidFill>
                  <a:srgbClr val="000000"/>
                </a:solidFill>
              </a:defRPr>
            </a:pPr>
            <a:r>
              <a:rPr>
                <a:solidFill>
                  <a:srgbClr val="042A4E"/>
                </a:solidFill>
              </a:rPr>
              <a:t>Living with HIV can lead people to question the meaning of life, to seek guidance and a new life purpose</a:t>
            </a:r>
          </a:p>
        </p:txBody>
      </p:sp>
      <p:sp>
        <p:nvSpPr>
          <p:cNvPr id="226" name="Shape 226"/>
          <p:cNvSpPr/>
          <p:nvPr/>
        </p:nvSpPr>
        <p:spPr>
          <a:xfrm>
            <a:off x="1968324" y="3288709"/>
            <a:ext cx="6692901" cy="807721"/>
          </a:xfrm>
          <a:prstGeom prst="rect">
            <a:avLst/>
          </a:prstGeom>
          <a:ln w="12700">
            <a:miter lim="400000"/>
          </a:ln>
          <a:extLst>
            <a:ext uri="{C572A759-6A51-4108-AA02-DFA0A04FC94B}">
              <ma14:wrappingTextBoxFlag xmlns:ma14="http://schemas.microsoft.com/office/mac/drawingml/2011/main" val="1"/>
            </a:ext>
          </a:extLst>
        </p:spPr>
        <p:txBody>
          <a:bodyPr lIns="12700" tIns="12700" rIns="12700" bIns="12700" anchor="ctr">
            <a:spAutoFit/>
          </a:bodyPr>
          <a:lstStyle>
            <a:lvl1pPr marL="273050" indent="-273050" defTabSz="889000">
              <a:lnSpc>
                <a:spcPct val="90000"/>
              </a:lnSpc>
              <a:spcBef>
                <a:spcPts val="300"/>
              </a:spcBef>
              <a:buClr>
                <a:srgbClr val="042A4E"/>
              </a:buClr>
              <a:buSzPct val="100000"/>
              <a:buChar char="•"/>
              <a:defRPr>
                <a:solidFill>
                  <a:srgbClr val="042A4E"/>
                </a:solidFill>
              </a:defRPr>
            </a:lvl1pPr>
          </a:lstStyle>
          <a:p>
            <a:pPr lvl="0">
              <a:defRPr>
                <a:solidFill>
                  <a:srgbClr val="000000"/>
                </a:solidFill>
              </a:defRPr>
            </a:pPr>
            <a:r>
              <a:rPr>
                <a:solidFill>
                  <a:srgbClr val="042A4E"/>
                </a:solidFill>
              </a:rPr>
              <a:t>People living with HIV often describe their diagnosis as a ‘catalyst’ or positive turning point in their lives – spirituality can be a positive component of the HIV journey </a:t>
            </a:r>
          </a:p>
        </p:txBody>
      </p:sp>
      <p:sp>
        <p:nvSpPr>
          <p:cNvPr id="227" name="Shape 227"/>
          <p:cNvSpPr/>
          <p:nvPr/>
        </p:nvSpPr>
        <p:spPr>
          <a:xfrm rot="5400000">
            <a:off x="4725961" y="1852692"/>
            <a:ext cx="1173163" cy="67278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600" y="0"/>
                </a:moveTo>
                <a:lnTo>
                  <a:pt x="18000" y="0"/>
                </a:lnTo>
                <a:cubicBezTo>
                  <a:pt x="19988" y="0"/>
                  <a:pt x="21600" y="281"/>
                  <a:pt x="21600" y="628"/>
                </a:cubicBezTo>
                <a:lnTo>
                  <a:pt x="21600" y="21600"/>
                </a:lnTo>
                <a:lnTo>
                  <a:pt x="0" y="21600"/>
                </a:lnTo>
                <a:lnTo>
                  <a:pt x="0" y="628"/>
                </a:lnTo>
                <a:cubicBezTo>
                  <a:pt x="0" y="281"/>
                  <a:pt x="1612" y="0"/>
                  <a:pt x="3600" y="0"/>
                </a:cubicBezTo>
                <a:close/>
              </a:path>
            </a:pathLst>
          </a:custGeom>
          <a:solidFill>
            <a:srgbClr val="FFFFFF">
              <a:alpha val="90000"/>
            </a:srgbClr>
          </a:solidFill>
          <a:ln w="25400">
            <a:solidFill>
              <a:srgbClr val="005187"/>
            </a:solidFill>
          </a:ln>
        </p:spPr>
        <p:txBody>
          <a:bodyPr lIns="0" tIns="0" rIns="0" bIns="0"/>
          <a:lstStyle/>
          <a:p>
            <a:pPr lvl="0"/>
          </a:p>
        </p:txBody>
      </p:sp>
      <p:sp>
        <p:nvSpPr>
          <p:cNvPr id="228" name="Shape 228"/>
          <p:cNvSpPr/>
          <p:nvPr/>
        </p:nvSpPr>
        <p:spPr>
          <a:xfrm rot="5400000">
            <a:off x="483217" y="5030868"/>
            <a:ext cx="1849437" cy="1047751"/>
          </a:xfrm>
          <a:prstGeom prst="chevron">
            <a:avLst>
              <a:gd name="adj" fmla="val 67353"/>
            </a:avLst>
          </a:prstGeom>
          <a:solidFill>
            <a:srgbClr val="005187"/>
          </a:solidFill>
          <a:ln>
            <a:solidFill>
              <a:srgbClr val="FDD2CE"/>
            </a:solidFill>
            <a:round/>
          </a:ln>
        </p:spPr>
        <p:txBody>
          <a:bodyPr lIns="0" tIns="0" rIns="0" bIns="0"/>
          <a:lstStyle/>
          <a:p>
            <a:pPr lvl="0" algn="r"/>
          </a:p>
        </p:txBody>
      </p:sp>
      <p:sp>
        <p:nvSpPr>
          <p:cNvPr id="229" name="Shape 229"/>
          <p:cNvSpPr/>
          <p:nvPr/>
        </p:nvSpPr>
        <p:spPr>
          <a:xfrm>
            <a:off x="1967425" y="4843375"/>
            <a:ext cx="6692901" cy="807721"/>
          </a:xfrm>
          <a:prstGeom prst="rect">
            <a:avLst/>
          </a:prstGeom>
          <a:ln w="12700">
            <a:miter lim="400000"/>
          </a:ln>
          <a:extLst>
            <a:ext uri="{C572A759-6A51-4108-AA02-DFA0A04FC94B}">
              <ma14:wrappingTextBoxFlag xmlns:ma14="http://schemas.microsoft.com/office/mac/drawingml/2011/main" val="1"/>
            </a:ext>
          </a:extLst>
        </p:spPr>
        <p:txBody>
          <a:bodyPr lIns="12700" tIns="12700" rIns="12700" bIns="12700" anchor="ctr">
            <a:spAutoFit/>
          </a:bodyPr>
          <a:lstStyle/>
          <a:p>
            <a:pPr lvl="0" marL="273050" indent="-273050" defTabSz="889000">
              <a:lnSpc>
                <a:spcPct val="90000"/>
              </a:lnSpc>
              <a:spcBef>
                <a:spcPts val="300"/>
              </a:spcBef>
              <a:buClr>
                <a:srgbClr val="042A4E"/>
              </a:buClr>
              <a:buSzPct val="100000"/>
              <a:buChar char="•"/>
              <a:defRPr>
                <a:solidFill>
                  <a:srgbClr val="000000"/>
                </a:solidFill>
              </a:defRPr>
            </a:pPr>
            <a:r>
              <a:rPr>
                <a:solidFill>
                  <a:srgbClr val="042A4E"/>
                </a:solidFill>
              </a:rPr>
              <a:t>Many people living with HIV turn to some type of belief or coping system for additional support, be it spirituality, </a:t>
            </a:r>
            <a:br>
              <a:rPr>
                <a:solidFill>
                  <a:srgbClr val="042A4E"/>
                </a:solidFill>
              </a:rPr>
            </a:br>
            <a:r>
              <a:rPr>
                <a:solidFill>
                  <a:srgbClr val="042A4E"/>
                </a:solidFill>
              </a:rPr>
              <a:t>religious faith, community groups or faith-based organisations</a:t>
            </a:r>
          </a:p>
        </p:txBody>
      </p:sp>
    </p:spTree>
  </p:cSld>
  <p:clrMapOvr>
    <a:masterClrMapping/>
  </p:clrMapOvr>
  <p:transitio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3" name="Shape 233"/>
          <p:cNvSpPr/>
          <p:nvPr>
            <p:ph type="title"/>
          </p:nvPr>
        </p:nvSpPr>
        <p:spPr>
          <a:xfrm>
            <a:off x="971550" y="188912"/>
            <a:ext cx="6840538" cy="1008064"/>
          </a:xfrm>
          <a:prstGeom prst="rect">
            <a:avLst/>
          </a:prstGeom>
        </p:spPr>
        <p:txBody>
          <a:bodyPr lIns="0" tIns="0" rIns="0" bIns="0">
            <a:normAutofit fontScale="100000" lnSpcReduction="0"/>
          </a:bodyPr>
          <a:lstStyle/>
          <a:p>
            <a:pPr lvl="0" defTabSz="832104">
              <a:defRPr sz="1800">
                <a:solidFill>
                  <a:srgbClr val="000000"/>
                </a:solidFill>
              </a:defRPr>
            </a:pPr>
            <a:r>
              <a:rPr sz="2912">
                <a:solidFill>
                  <a:srgbClr val="005187"/>
                </a:solidFill>
              </a:rPr>
              <a:t>Challenges often experienced </a:t>
            </a:r>
            <a:br>
              <a:rPr sz="2912">
                <a:solidFill>
                  <a:srgbClr val="005187"/>
                </a:solidFill>
              </a:rPr>
            </a:br>
            <a:r>
              <a:rPr sz="2912">
                <a:solidFill>
                  <a:srgbClr val="005187"/>
                </a:solidFill>
              </a:rPr>
              <a:t>by women living with HIV</a:t>
            </a:r>
          </a:p>
        </p:txBody>
      </p:sp>
      <p:grpSp>
        <p:nvGrpSpPr>
          <p:cNvPr id="236" name="Group 236"/>
          <p:cNvGrpSpPr/>
          <p:nvPr/>
        </p:nvGrpSpPr>
        <p:grpSpPr>
          <a:xfrm>
            <a:off x="2022720" y="1341437"/>
            <a:ext cx="1694657" cy="1008063"/>
            <a:chOff x="0" y="0"/>
            <a:chExt cx="1694656" cy="1008062"/>
          </a:xfrm>
        </p:grpSpPr>
        <p:sp>
          <p:nvSpPr>
            <p:cNvPr id="234" name="Shape 234"/>
            <p:cNvSpPr/>
            <p:nvPr/>
          </p:nvSpPr>
          <p:spPr>
            <a:xfrm>
              <a:off x="0" y="0"/>
              <a:ext cx="1694657" cy="1008063"/>
            </a:xfrm>
            <a:prstGeom prst="roundRect">
              <a:avLst>
                <a:gd name="adj" fmla="val 16667"/>
              </a:avLst>
            </a:prstGeom>
            <a:noFill/>
            <a:ln w="38100" cap="flat">
              <a:solidFill>
                <a:srgbClr val="005187"/>
              </a:solidFill>
              <a:prstDash val="solid"/>
              <a:round/>
            </a:ln>
            <a:effectLst/>
          </p:spPr>
          <p:txBody>
            <a:bodyPr wrap="square" lIns="0" tIns="0" rIns="0" bIns="0" numCol="1" anchor="ctr">
              <a:noAutofit/>
            </a:bodyPr>
            <a:lstStyle/>
            <a:p>
              <a:pPr lvl="0" algn="ctr">
                <a:defRPr sz="2800"/>
              </a:pPr>
            </a:p>
          </p:txBody>
        </p:sp>
        <p:sp>
          <p:nvSpPr>
            <p:cNvPr id="235" name="Shape 235"/>
            <p:cNvSpPr/>
            <p:nvPr/>
          </p:nvSpPr>
          <p:spPr>
            <a:xfrm>
              <a:off x="49210" y="26511"/>
              <a:ext cx="1596236" cy="955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b="1" sz="1400"/>
              </a:lvl1pPr>
            </a:lstStyle>
            <a:p>
              <a:pPr lvl="0">
                <a:defRPr b="0" sz="1800">
                  <a:solidFill>
                    <a:srgbClr val="000000"/>
                  </a:solidFill>
                </a:defRPr>
              </a:pPr>
              <a:r>
                <a:rPr b="1" sz="1400">
                  <a:solidFill>
                    <a:srgbClr val="005187"/>
                  </a:solidFill>
                </a:rPr>
                <a:t>Parenting, pregnancy, children, carer responsibilities</a:t>
              </a:r>
            </a:p>
          </p:txBody>
        </p:sp>
      </p:grpSp>
      <p:grpSp>
        <p:nvGrpSpPr>
          <p:cNvPr id="239" name="Group 239"/>
          <p:cNvGrpSpPr/>
          <p:nvPr/>
        </p:nvGrpSpPr>
        <p:grpSpPr>
          <a:xfrm>
            <a:off x="3489543" y="2420937"/>
            <a:ext cx="2146301" cy="3167064"/>
            <a:chOff x="0" y="0"/>
            <a:chExt cx="2146300" cy="3167062"/>
          </a:xfrm>
        </p:grpSpPr>
        <p:sp>
          <p:nvSpPr>
            <p:cNvPr id="237" name="Shape 237"/>
            <p:cNvSpPr/>
            <p:nvPr/>
          </p:nvSpPr>
          <p:spPr>
            <a:xfrm>
              <a:off x="-1" y="-1"/>
              <a:ext cx="2146301" cy="211077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592" y="10800"/>
                  </a:moveTo>
                  <a:cubicBezTo>
                    <a:pt x="2592" y="15333"/>
                    <a:pt x="6267" y="19008"/>
                    <a:pt x="10800" y="19008"/>
                  </a:cubicBezTo>
                  <a:cubicBezTo>
                    <a:pt x="15333" y="19008"/>
                    <a:pt x="19008" y="15333"/>
                    <a:pt x="19008" y="10800"/>
                  </a:cubicBezTo>
                  <a:cubicBezTo>
                    <a:pt x="19008" y="6267"/>
                    <a:pt x="15333" y="2592"/>
                    <a:pt x="10800" y="2592"/>
                  </a:cubicBezTo>
                  <a:cubicBezTo>
                    <a:pt x="6267" y="2592"/>
                    <a:pt x="2592" y="6267"/>
                    <a:pt x="2592" y="10800"/>
                  </a:cubicBezTo>
                  <a:close/>
                </a:path>
              </a:pathLst>
            </a:custGeom>
            <a:solidFill>
              <a:srgbClr val="005187"/>
            </a:solidFill>
            <a:ln w="12700" cap="flat">
              <a:noFill/>
              <a:miter lim="400000"/>
            </a:ln>
            <a:effectLst/>
          </p:spPr>
          <p:txBody>
            <a:bodyPr wrap="square" lIns="0" tIns="0" rIns="0" bIns="0" numCol="1" anchor="ctr">
              <a:noAutofit/>
            </a:bodyPr>
            <a:lstStyle/>
            <a:p>
              <a:pPr lvl="0"/>
            </a:p>
          </p:txBody>
        </p:sp>
        <p:sp>
          <p:nvSpPr>
            <p:cNvPr id="238" name="Shape 238"/>
            <p:cNvSpPr/>
            <p:nvPr/>
          </p:nvSpPr>
          <p:spPr>
            <a:xfrm>
              <a:off x="555409" y="2030213"/>
              <a:ext cx="1112573" cy="1136849"/>
            </a:xfrm>
            <a:prstGeom prst="plus">
              <a:avLst>
                <a:gd name="adj" fmla="val 42833"/>
              </a:avLst>
            </a:prstGeom>
            <a:solidFill>
              <a:srgbClr val="005187"/>
            </a:solidFill>
            <a:ln w="12700" cap="flat">
              <a:noFill/>
              <a:miter lim="400000"/>
            </a:ln>
            <a:effectLst/>
          </p:spPr>
          <p:txBody>
            <a:bodyPr wrap="square" lIns="0" tIns="0" rIns="0" bIns="0" numCol="1" anchor="ctr">
              <a:noAutofit/>
            </a:bodyPr>
            <a:lstStyle/>
            <a:p>
              <a:pPr lvl="0" algn="r">
                <a:defRPr sz="1400"/>
              </a:pPr>
            </a:p>
          </p:txBody>
        </p:sp>
      </p:grpSp>
      <p:sp>
        <p:nvSpPr>
          <p:cNvPr id="240" name="Shape 240"/>
          <p:cNvSpPr/>
          <p:nvPr/>
        </p:nvSpPr>
        <p:spPr>
          <a:xfrm>
            <a:off x="3941965" y="2929135"/>
            <a:ext cx="1292329" cy="10312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lgn="ctr">
              <a:lnSpc>
                <a:spcPct val="90000"/>
              </a:lnSpc>
              <a:spcBef>
                <a:spcPts val="700"/>
              </a:spcBef>
              <a:defRPr>
                <a:solidFill>
                  <a:srgbClr val="000000"/>
                </a:solidFill>
              </a:defRPr>
            </a:pPr>
            <a:r>
              <a:rPr b="1" sz="1700">
                <a:solidFill>
                  <a:srgbClr val="005187"/>
                </a:solidFill>
              </a:rPr>
              <a:t>Women</a:t>
            </a:r>
            <a:br>
              <a:rPr b="1" sz="1700">
                <a:solidFill>
                  <a:srgbClr val="005187"/>
                </a:solidFill>
              </a:rPr>
            </a:br>
            <a:r>
              <a:rPr b="1" sz="1700">
                <a:solidFill>
                  <a:srgbClr val="005187"/>
                </a:solidFill>
              </a:rPr>
              <a:t>often </a:t>
            </a:r>
            <a:br>
              <a:rPr b="1" sz="1700">
                <a:solidFill>
                  <a:srgbClr val="005187"/>
                </a:solidFill>
              </a:rPr>
            </a:br>
            <a:r>
              <a:rPr b="1" sz="1700">
                <a:solidFill>
                  <a:srgbClr val="005187"/>
                </a:solidFill>
              </a:rPr>
              <a:t>experience </a:t>
            </a:r>
            <a:br>
              <a:rPr b="1" sz="1700">
                <a:solidFill>
                  <a:srgbClr val="005187"/>
                </a:solidFill>
              </a:rPr>
            </a:br>
            <a:r>
              <a:rPr b="1" sz="1700">
                <a:solidFill>
                  <a:srgbClr val="005187"/>
                </a:solidFill>
              </a:rPr>
              <a:t>challenges</a:t>
            </a:r>
          </a:p>
        </p:txBody>
      </p:sp>
      <p:grpSp>
        <p:nvGrpSpPr>
          <p:cNvPr id="243" name="Group 243"/>
          <p:cNvGrpSpPr/>
          <p:nvPr/>
        </p:nvGrpSpPr>
        <p:grpSpPr>
          <a:xfrm>
            <a:off x="1330325" y="2419171"/>
            <a:ext cx="1576388" cy="1008064"/>
            <a:chOff x="0" y="0"/>
            <a:chExt cx="1576387" cy="1008062"/>
          </a:xfrm>
        </p:grpSpPr>
        <p:sp>
          <p:nvSpPr>
            <p:cNvPr id="241" name="Shape 241"/>
            <p:cNvSpPr/>
            <p:nvPr/>
          </p:nvSpPr>
          <p:spPr>
            <a:xfrm>
              <a:off x="0" y="0"/>
              <a:ext cx="1576388" cy="1008063"/>
            </a:xfrm>
            <a:prstGeom prst="roundRect">
              <a:avLst>
                <a:gd name="adj" fmla="val 16667"/>
              </a:avLst>
            </a:prstGeom>
            <a:noFill/>
            <a:ln w="38100" cap="flat">
              <a:solidFill>
                <a:srgbClr val="005187"/>
              </a:solidFill>
              <a:prstDash val="solid"/>
              <a:round/>
            </a:ln>
            <a:effectLst/>
          </p:spPr>
          <p:txBody>
            <a:bodyPr wrap="square" lIns="0" tIns="0" rIns="0" bIns="0" numCol="1" anchor="ctr">
              <a:noAutofit/>
            </a:bodyPr>
            <a:lstStyle/>
            <a:p>
              <a:pPr lvl="0" algn="ctr">
                <a:defRPr b="1" sz="1400"/>
              </a:pPr>
            </a:p>
          </p:txBody>
        </p:sp>
        <p:sp>
          <p:nvSpPr>
            <p:cNvPr id="242" name="Shape 242"/>
            <p:cNvSpPr/>
            <p:nvPr/>
          </p:nvSpPr>
          <p:spPr>
            <a:xfrm>
              <a:off x="49209" y="242411"/>
              <a:ext cx="1477970" cy="523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b="1" sz="1400"/>
              </a:lvl1pPr>
            </a:lstStyle>
            <a:p>
              <a:pPr lvl="0">
                <a:defRPr b="0" sz="1800">
                  <a:solidFill>
                    <a:srgbClr val="000000"/>
                  </a:solidFill>
                </a:defRPr>
              </a:pPr>
              <a:r>
                <a:rPr b="1" sz="1400">
                  <a:solidFill>
                    <a:srgbClr val="005187"/>
                  </a:solidFill>
                </a:rPr>
                <a:t>Diagnosis-related trauma</a:t>
              </a:r>
            </a:p>
          </p:txBody>
        </p:sp>
      </p:grpSp>
      <p:grpSp>
        <p:nvGrpSpPr>
          <p:cNvPr id="246" name="Group 246"/>
          <p:cNvGrpSpPr/>
          <p:nvPr/>
        </p:nvGrpSpPr>
        <p:grpSpPr>
          <a:xfrm>
            <a:off x="971550" y="3498672"/>
            <a:ext cx="1576388" cy="1008064"/>
            <a:chOff x="0" y="0"/>
            <a:chExt cx="1576387" cy="1008062"/>
          </a:xfrm>
        </p:grpSpPr>
        <p:sp>
          <p:nvSpPr>
            <p:cNvPr id="244" name="Shape 244"/>
            <p:cNvSpPr/>
            <p:nvPr/>
          </p:nvSpPr>
          <p:spPr>
            <a:xfrm>
              <a:off x="0" y="0"/>
              <a:ext cx="1576388" cy="1008063"/>
            </a:xfrm>
            <a:prstGeom prst="roundRect">
              <a:avLst>
                <a:gd name="adj" fmla="val 16667"/>
              </a:avLst>
            </a:prstGeom>
            <a:noFill/>
            <a:ln w="38100" cap="flat">
              <a:solidFill>
                <a:srgbClr val="005187"/>
              </a:solidFill>
              <a:prstDash val="solid"/>
              <a:round/>
            </a:ln>
            <a:effectLst/>
          </p:spPr>
          <p:txBody>
            <a:bodyPr wrap="square" lIns="0" tIns="0" rIns="0" bIns="0" numCol="1" anchor="ctr">
              <a:noAutofit/>
            </a:bodyPr>
            <a:lstStyle/>
            <a:p>
              <a:pPr lvl="0" algn="ctr">
                <a:defRPr b="1" sz="1400"/>
              </a:pPr>
            </a:p>
          </p:txBody>
        </p:sp>
        <p:sp>
          <p:nvSpPr>
            <p:cNvPr id="245" name="Shape 245"/>
            <p:cNvSpPr/>
            <p:nvPr/>
          </p:nvSpPr>
          <p:spPr>
            <a:xfrm>
              <a:off x="49209" y="134461"/>
              <a:ext cx="1477970" cy="739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b="1" sz="1400"/>
              </a:lvl1pPr>
            </a:lstStyle>
            <a:p>
              <a:pPr lvl="0">
                <a:defRPr b="0" sz="1800">
                  <a:solidFill>
                    <a:srgbClr val="000000"/>
                  </a:solidFill>
                </a:defRPr>
              </a:pPr>
              <a:r>
                <a:rPr b="1" sz="1400">
                  <a:solidFill>
                    <a:srgbClr val="005187"/>
                  </a:solidFill>
                </a:rPr>
                <a:t>Stigma-related stresses, fear, secrecy</a:t>
              </a:r>
            </a:p>
          </p:txBody>
        </p:sp>
      </p:grpSp>
      <p:grpSp>
        <p:nvGrpSpPr>
          <p:cNvPr id="249" name="Group 249"/>
          <p:cNvGrpSpPr/>
          <p:nvPr/>
        </p:nvGrpSpPr>
        <p:grpSpPr>
          <a:xfrm>
            <a:off x="1323204" y="4548622"/>
            <a:ext cx="1576388" cy="1084581"/>
            <a:chOff x="0" y="0"/>
            <a:chExt cx="1576387" cy="1084580"/>
          </a:xfrm>
        </p:grpSpPr>
        <p:sp>
          <p:nvSpPr>
            <p:cNvPr id="247" name="Shape 247"/>
            <p:cNvSpPr/>
            <p:nvPr/>
          </p:nvSpPr>
          <p:spPr>
            <a:xfrm>
              <a:off x="0" y="38258"/>
              <a:ext cx="1576388" cy="1008064"/>
            </a:xfrm>
            <a:prstGeom prst="roundRect">
              <a:avLst>
                <a:gd name="adj" fmla="val 16667"/>
              </a:avLst>
            </a:prstGeom>
            <a:noFill/>
            <a:ln w="38100" cap="flat">
              <a:solidFill>
                <a:srgbClr val="005187"/>
              </a:solidFill>
              <a:prstDash val="solid"/>
              <a:round/>
            </a:ln>
            <a:effectLst/>
          </p:spPr>
          <p:txBody>
            <a:bodyPr wrap="square" lIns="0" tIns="0" rIns="0" bIns="0" numCol="1" anchor="ctr">
              <a:noAutofit/>
            </a:bodyPr>
            <a:lstStyle/>
            <a:p>
              <a:pPr lvl="0" algn="ctr">
                <a:lnSpc>
                  <a:spcPct val="90000"/>
                </a:lnSpc>
                <a:spcBef>
                  <a:spcPts val="1100"/>
                </a:spcBef>
                <a:defRPr b="1" sz="1400"/>
              </a:pPr>
            </a:p>
          </p:txBody>
        </p:sp>
        <p:sp>
          <p:nvSpPr>
            <p:cNvPr id="248" name="Shape 248"/>
            <p:cNvSpPr/>
            <p:nvPr/>
          </p:nvSpPr>
          <p:spPr>
            <a:xfrm>
              <a:off x="49209" y="0"/>
              <a:ext cx="1477969" cy="108458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lnSpc>
                  <a:spcPct val="90000"/>
                </a:lnSpc>
                <a:spcBef>
                  <a:spcPts val="500"/>
                </a:spcBef>
                <a:defRPr b="1" sz="1400"/>
              </a:lvl1pPr>
            </a:lstStyle>
            <a:p>
              <a:pPr lvl="0">
                <a:defRPr b="0" sz="1800">
                  <a:solidFill>
                    <a:srgbClr val="000000"/>
                  </a:solidFill>
                </a:defRPr>
              </a:pPr>
              <a:r>
                <a:rPr b="1" sz="1400">
                  <a:solidFill>
                    <a:srgbClr val="005187"/>
                  </a:solidFill>
                </a:rPr>
                <a:t>Depression, suicidal thoughts/acts, emotional stress</a:t>
              </a:r>
            </a:p>
          </p:txBody>
        </p:sp>
      </p:grpSp>
      <p:grpSp>
        <p:nvGrpSpPr>
          <p:cNvPr id="252" name="Group 252"/>
          <p:cNvGrpSpPr/>
          <p:nvPr/>
        </p:nvGrpSpPr>
        <p:grpSpPr>
          <a:xfrm>
            <a:off x="3807729" y="1196802"/>
            <a:ext cx="1576389" cy="1008063"/>
            <a:chOff x="0" y="0"/>
            <a:chExt cx="1576387" cy="1008062"/>
          </a:xfrm>
        </p:grpSpPr>
        <p:sp>
          <p:nvSpPr>
            <p:cNvPr id="250" name="Shape 250"/>
            <p:cNvSpPr/>
            <p:nvPr/>
          </p:nvSpPr>
          <p:spPr>
            <a:xfrm>
              <a:off x="0" y="0"/>
              <a:ext cx="1576388" cy="1008063"/>
            </a:xfrm>
            <a:prstGeom prst="roundRect">
              <a:avLst>
                <a:gd name="adj" fmla="val 16667"/>
              </a:avLst>
            </a:prstGeom>
            <a:noFill/>
            <a:ln w="38100" cap="flat">
              <a:solidFill>
                <a:srgbClr val="005187"/>
              </a:solidFill>
              <a:prstDash val="solid"/>
              <a:round/>
            </a:ln>
            <a:effectLst/>
          </p:spPr>
          <p:txBody>
            <a:bodyPr wrap="square" lIns="0" tIns="0" rIns="0" bIns="0" numCol="1" anchor="ctr">
              <a:noAutofit/>
            </a:bodyPr>
            <a:lstStyle/>
            <a:p>
              <a:pPr lvl="0" algn="ctr">
                <a:lnSpc>
                  <a:spcPct val="90000"/>
                </a:lnSpc>
                <a:spcBef>
                  <a:spcPts val="1100"/>
                </a:spcBef>
                <a:defRPr sz="2800"/>
              </a:pPr>
            </a:p>
          </p:txBody>
        </p:sp>
        <p:sp>
          <p:nvSpPr>
            <p:cNvPr id="251" name="Shape 251"/>
            <p:cNvSpPr/>
            <p:nvPr/>
          </p:nvSpPr>
          <p:spPr>
            <a:xfrm>
              <a:off x="49209" y="156051"/>
              <a:ext cx="1477970" cy="6959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lnSpc>
                  <a:spcPct val="90000"/>
                </a:lnSpc>
                <a:spcBef>
                  <a:spcPts val="500"/>
                </a:spcBef>
                <a:defRPr b="1" sz="1400"/>
              </a:lvl1pPr>
            </a:lstStyle>
            <a:p>
              <a:pPr lvl="0">
                <a:defRPr b="0" sz="1800">
                  <a:solidFill>
                    <a:srgbClr val="000000"/>
                  </a:solidFill>
                </a:defRPr>
              </a:pPr>
              <a:r>
                <a:rPr b="1" sz="1400">
                  <a:solidFill>
                    <a:srgbClr val="005187"/>
                  </a:solidFill>
                </a:rPr>
                <a:t>Relationships, independence, violence</a:t>
              </a:r>
            </a:p>
          </p:txBody>
        </p:sp>
      </p:grpSp>
      <p:grpSp>
        <p:nvGrpSpPr>
          <p:cNvPr id="255" name="Group 255"/>
          <p:cNvGrpSpPr/>
          <p:nvPr/>
        </p:nvGrpSpPr>
        <p:grpSpPr>
          <a:xfrm>
            <a:off x="2182946" y="5659259"/>
            <a:ext cx="1576389" cy="1008064"/>
            <a:chOff x="0" y="0"/>
            <a:chExt cx="1576387" cy="1008062"/>
          </a:xfrm>
        </p:grpSpPr>
        <p:sp>
          <p:nvSpPr>
            <p:cNvPr id="253" name="Shape 253"/>
            <p:cNvSpPr/>
            <p:nvPr/>
          </p:nvSpPr>
          <p:spPr>
            <a:xfrm>
              <a:off x="0" y="0"/>
              <a:ext cx="1576388" cy="1008063"/>
            </a:xfrm>
            <a:prstGeom prst="roundRect">
              <a:avLst>
                <a:gd name="adj" fmla="val 16667"/>
              </a:avLst>
            </a:prstGeom>
            <a:noFill/>
            <a:ln w="38100" cap="flat">
              <a:solidFill>
                <a:srgbClr val="005187"/>
              </a:solidFill>
              <a:prstDash val="solid"/>
              <a:round/>
            </a:ln>
            <a:effectLst/>
          </p:spPr>
          <p:txBody>
            <a:bodyPr wrap="square" lIns="0" tIns="0" rIns="0" bIns="0" numCol="1" anchor="ctr">
              <a:noAutofit/>
            </a:bodyPr>
            <a:lstStyle/>
            <a:p>
              <a:pPr lvl="0" algn="ctr">
                <a:lnSpc>
                  <a:spcPct val="90000"/>
                </a:lnSpc>
                <a:spcBef>
                  <a:spcPts val="1100"/>
                </a:spcBef>
                <a:defRPr sz="2800"/>
              </a:pPr>
            </a:p>
          </p:txBody>
        </p:sp>
        <p:sp>
          <p:nvSpPr>
            <p:cNvPr id="254" name="Shape 254"/>
            <p:cNvSpPr/>
            <p:nvPr/>
          </p:nvSpPr>
          <p:spPr>
            <a:xfrm>
              <a:off x="49209" y="253206"/>
              <a:ext cx="1477970" cy="50165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lnSpc>
                  <a:spcPct val="90000"/>
                </a:lnSpc>
                <a:spcBef>
                  <a:spcPts val="500"/>
                </a:spcBef>
                <a:defRPr b="1" sz="1400"/>
              </a:lvl1pPr>
            </a:lstStyle>
            <a:p>
              <a:pPr lvl="0">
                <a:defRPr b="0" sz="1800">
                  <a:solidFill>
                    <a:srgbClr val="000000"/>
                  </a:solidFill>
                </a:defRPr>
              </a:pPr>
              <a:r>
                <a:rPr b="1" sz="1400">
                  <a:solidFill>
                    <a:srgbClr val="005187"/>
                  </a:solidFill>
                </a:rPr>
                <a:t>Grief, loss and guilt</a:t>
              </a:r>
            </a:p>
          </p:txBody>
        </p:sp>
      </p:grpSp>
      <p:grpSp>
        <p:nvGrpSpPr>
          <p:cNvPr id="258" name="Group 258"/>
          <p:cNvGrpSpPr/>
          <p:nvPr/>
        </p:nvGrpSpPr>
        <p:grpSpPr>
          <a:xfrm>
            <a:off x="5524367" y="5659258"/>
            <a:ext cx="1576388" cy="1008064"/>
            <a:chOff x="0" y="0"/>
            <a:chExt cx="1576387" cy="1008062"/>
          </a:xfrm>
        </p:grpSpPr>
        <p:sp>
          <p:nvSpPr>
            <p:cNvPr id="256" name="Shape 256"/>
            <p:cNvSpPr/>
            <p:nvPr/>
          </p:nvSpPr>
          <p:spPr>
            <a:xfrm>
              <a:off x="0" y="0"/>
              <a:ext cx="1576388" cy="1008063"/>
            </a:xfrm>
            <a:prstGeom prst="roundRect">
              <a:avLst>
                <a:gd name="adj" fmla="val 16667"/>
              </a:avLst>
            </a:prstGeom>
            <a:noFill/>
            <a:ln w="38100" cap="flat">
              <a:solidFill>
                <a:srgbClr val="005187"/>
              </a:solidFill>
              <a:prstDash val="solid"/>
              <a:round/>
            </a:ln>
            <a:effectLst/>
          </p:spPr>
          <p:txBody>
            <a:bodyPr wrap="square" lIns="0" tIns="0" rIns="0" bIns="0" numCol="1" anchor="ctr">
              <a:noAutofit/>
            </a:bodyPr>
            <a:lstStyle/>
            <a:p>
              <a:pPr lvl="0" algn="ctr">
                <a:defRPr sz="2800"/>
              </a:pPr>
            </a:p>
          </p:txBody>
        </p:sp>
        <p:sp>
          <p:nvSpPr>
            <p:cNvPr id="257" name="Shape 257"/>
            <p:cNvSpPr/>
            <p:nvPr/>
          </p:nvSpPr>
          <p:spPr>
            <a:xfrm>
              <a:off x="49209" y="350361"/>
              <a:ext cx="1477969" cy="3073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b="1" sz="1400"/>
              </a:lvl1pPr>
            </a:lstStyle>
            <a:p>
              <a:pPr lvl="0">
                <a:defRPr b="0" sz="1800">
                  <a:solidFill>
                    <a:srgbClr val="000000"/>
                  </a:solidFill>
                </a:defRPr>
              </a:pPr>
              <a:r>
                <a:rPr b="1" sz="1400">
                  <a:solidFill>
                    <a:srgbClr val="005187"/>
                  </a:solidFill>
                </a:rPr>
                <a:t>Risk behaviours</a:t>
              </a:r>
            </a:p>
          </p:txBody>
        </p:sp>
      </p:grpSp>
      <p:grpSp>
        <p:nvGrpSpPr>
          <p:cNvPr id="261" name="Group 261"/>
          <p:cNvGrpSpPr/>
          <p:nvPr/>
        </p:nvGrpSpPr>
        <p:grpSpPr>
          <a:xfrm>
            <a:off x="6300192" y="4586880"/>
            <a:ext cx="1576389" cy="1008063"/>
            <a:chOff x="0" y="0"/>
            <a:chExt cx="1576387" cy="1008062"/>
          </a:xfrm>
        </p:grpSpPr>
        <p:sp>
          <p:nvSpPr>
            <p:cNvPr id="259" name="Shape 259"/>
            <p:cNvSpPr/>
            <p:nvPr/>
          </p:nvSpPr>
          <p:spPr>
            <a:xfrm>
              <a:off x="0" y="0"/>
              <a:ext cx="1576388" cy="1008063"/>
            </a:xfrm>
            <a:prstGeom prst="roundRect">
              <a:avLst>
                <a:gd name="adj" fmla="val 16667"/>
              </a:avLst>
            </a:prstGeom>
            <a:noFill/>
            <a:ln w="38100" cap="flat">
              <a:solidFill>
                <a:srgbClr val="005187"/>
              </a:solidFill>
              <a:prstDash val="solid"/>
              <a:round/>
            </a:ln>
            <a:effectLst/>
          </p:spPr>
          <p:txBody>
            <a:bodyPr wrap="square" lIns="0" tIns="0" rIns="0" bIns="0" numCol="1" anchor="ctr">
              <a:noAutofit/>
            </a:bodyPr>
            <a:lstStyle/>
            <a:p>
              <a:pPr lvl="0" algn="ctr">
                <a:defRPr b="1" sz="1400"/>
              </a:pPr>
            </a:p>
          </p:txBody>
        </p:sp>
        <p:sp>
          <p:nvSpPr>
            <p:cNvPr id="260" name="Shape 260"/>
            <p:cNvSpPr/>
            <p:nvPr/>
          </p:nvSpPr>
          <p:spPr>
            <a:xfrm>
              <a:off x="49209" y="134460"/>
              <a:ext cx="1477970" cy="739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b="1" sz="1400"/>
              </a:lvl1pPr>
            </a:lstStyle>
            <a:p>
              <a:pPr lvl="0">
                <a:defRPr b="0" sz="1800">
                  <a:solidFill>
                    <a:srgbClr val="000000"/>
                  </a:solidFill>
                </a:defRPr>
              </a:pPr>
              <a:r>
                <a:rPr b="1" sz="1400">
                  <a:solidFill>
                    <a:srgbClr val="005187"/>
                  </a:solidFill>
                </a:rPr>
                <a:t>Ageing and the menopause in HIV</a:t>
              </a:r>
            </a:p>
          </p:txBody>
        </p:sp>
      </p:grpSp>
      <p:grpSp>
        <p:nvGrpSpPr>
          <p:cNvPr id="264" name="Group 264"/>
          <p:cNvGrpSpPr/>
          <p:nvPr/>
        </p:nvGrpSpPr>
        <p:grpSpPr>
          <a:xfrm>
            <a:off x="6773267" y="3498672"/>
            <a:ext cx="1576389" cy="1008064"/>
            <a:chOff x="0" y="0"/>
            <a:chExt cx="1576387" cy="1008062"/>
          </a:xfrm>
        </p:grpSpPr>
        <p:sp>
          <p:nvSpPr>
            <p:cNvPr id="262" name="Shape 262"/>
            <p:cNvSpPr/>
            <p:nvPr/>
          </p:nvSpPr>
          <p:spPr>
            <a:xfrm>
              <a:off x="0" y="0"/>
              <a:ext cx="1576388" cy="1008063"/>
            </a:xfrm>
            <a:prstGeom prst="roundRect">
              <a:avLst>
                <a:gd name="adj" fmla="val 16667"/>
              </a:avLst>
            </a:prstGeom>
            <a:noFill/>
            <a:ln w="38100" cap="flat">
              <a:solidFill>
                <a:srgbClr val="005187"/>
              </a:solidFill>
              <a:prstDash val="solid"/>
              <a:round/>
            </a:ln>
            <a:effectLst/>
          </p:spPr>
          <p:txBody>
            <a:bodyPr wrap="square" lIns="0" tIns="0" rIns="0" bIns="0" numCol="1" anchor="ctr">
              <a:noAutofit/>
            </a:bodyPr>
            <a:lstStyle/>
            <a:p>
              <a:pPr lvl="0" algn="ctr">
                <a:defRPr b="1" sz="1400"/>
              </a:pPr>
            </a:p>
          </p:txBody>
        </p:sp>
        <p:sp>
          <p:nvSpPr>
            <p:cNvPr id="263" name="Shape 263"/>
            <p:cNvSpPr/>
            <p:nvPr/>
          </p:nvSpPr>
          <p:spPr>
            <a:xfrm>
              <a:off x="49209" y="242411"/>
              <a:ext cx="1477970" cy="523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b="1" sz="1400"/>
              </a:lvl1pPr>
            </a:lstStyle>
            <a:p>
              <a:pPr lvl="0">
                <a:defRPr b="0" sz="1800">
                  <a:solidFill>
                    <a:srgbClr val="000000"/>
                  </a:solidFill>
                </a:defRPr>
              </a:pPr>
              <a:r>
                <a:rPr b="1" sz="1400">
                  <a:solidFill>
                    <a:srgbClr val="005187"/>
                  </a:solidFill>
                </a:rPr>
                <a:t>Stresses related to telling others</a:t>
              </a:r>
            </a:p>
          </p:txBody>
        </p:sp>
      </p:grpSp>
      <p:grpSp>
        <p:nvGrpSpPr>
          <p:cNvPr id="267" name="Group 267"/>
          <p:cNvGrpSpPr/>
          <p:nvPr/>
        </p:nvGrpSpPr>
        <p:grpSpPr>
          <a:xfrm>
            <a:off x="6301780" y="2419173"/>
            <a:ext cx="1576388" cy="1008063"/>
            <a:chOff x="0" y="0"/>
            <a:chExt cx="1576387" cy="1008062"/>
          </a:xfrm>
        </p:grpSpPr>
        <p:sp>
          <p:nvSpPr>
            <p:cNvPr id="265" name="Shape 265"/>
            <p:cNvSpPr/>
            <p:nvPr/>
          </p:nvSpPr>
          <p:spPr>
            <a:xfrm>
              <a:off x="0" y="0"/>
              <a:ext cx="1576388" cy="1008063"/>
            </a:xfrm>
            <a:prstGeom prst="roundRect">
              <a:avLst>
                <a:gd name="adj" fmla="val 16667"/>
              </a:avLst>
            </a:prstGeom>
            <a:noFill/>
            <a:ln w="38100" cap="flat">
              <a:solidFill>
                <a:srgbClr val="005187"/>
              </a:solidFill>
              <a:prstDash val="solid"/>
              <a:round/>
            </a:ln>
            <a:effectLst/>
          </p:spPr>
          <p:txBody>
            <a:bodyPr wrap="square" lIns="0" tIns="0" rIns="0" bIns="0" numCol="1" anchor="ctr">
              <a:noAutofit/>
            </a:bodyPr>
            <a:lstStyle/>
            <a:p>
              <a:pPr lvl="0" algn="ctr">
                <a:defRPr sz="2800"/>
              </a:pPr>
            </a:p>
          </p:txBody>
        </p:sp>
        <p:sp>
          <p:nvSpPr>
            <p:cNvPr id="266" name="Shape 266"/>
            <p:cNvSpPr/>
            <p:nvPr/>
          </p:nvSpPr>
          <p:spPr>
            <a:xfrm>
              <a:off x="49209" y="26511"/>
              <a:ext cx="1477969" cy="9550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b="1" sz="1400"/>
              </a:lvl1pPr>
            </a:lstStyle>
            <a:p>
              <a:pPr lvl="0">
                <a:defRPr b="0" sz="1800">
                  <a:solidFill>
                    <a:srgbClr val="000000"/>
                  </a:solidFill>
                </a:defRPr>
              </a:pPr>
              <a:r>
                <a:rPr b="1" sz="1400">
                  <a:solidFill>
                    <a:srgbClr val="005187"/>
                  </a:solidFill>
                </a:rPr>
                <a:t>Coping, adjustment, responding to treatment</a:t>
              </a:r>
            </a:p>
          </p:txBody>
        </p:sp>
      </p:grpSp>
      <p:grpSp>
        <p:nvGrpSpPr>
          <p:cNvPr id="270" name="Group 270"/>
          <p:cNvGrpSpPr/>
          <p:nvPr/>
        </p:nvGrpSpPr>
        <p:grpSpPr>
          <a:xfrm>
            <a:off x="5463404" y="1341437"/>
            <a:ext cx="1576388" cy="1008064"/>
            <a:chOff x="0" y="0"/>
            <a:chExt cx="1576387" cy="1008062"/>
          </a:xfrm>
        </p:grpSpPr>
        <p:sp>
          <p:nvSpPr>
            <p:cNvPr id="268" name="Shape 268"/>
            <p:cNvSpPr/>
            <p:nvPr/>
          </p:nvSpPr>
          <p:spPr>
            <a:xfrm>
              <a:off x="0" y="0"/>
              <a:ext cx="1576388" cy="1008063"/>
            </a:xfrm>
            <a:prstGeom prst="roundRect">
              <a:avLst>
                <a:gd name="adj" fmla="val 16667"/>
              </a:avLst>
            </a:prstGeom>
            <a:noFill/>
            <a:ln w="38100" cap="flat">
              <a:solidFill>
                <a:srgbClr val="005187"/>
              </a:solidFill>
              <a:prstDash val="solid"/>
              <a:round/>
            </a:ln>
            <a:effectLst/>
          </p:spPr>
          <p:txBody>
            <a:bodyPr wrap="square" lIns="0" tIns="0" rIns="0" bIns="0" numCol="1" anchor="ctr">
              <a:noAutofit/>
            </a:bodyPr>
            <a:lstStyle/>
            <a:p>
              <a:pPr lvl="0" algn="ctr">
                <a:defRPr b="1" sz="1400"/>
              </a:pPr>
            </a:p>
          </p:txBody>
        </p:sp>
        <p:sp>
          <p:nvSpPr>
            <p:cNvPr id="269" name="Shape 269"/>
            <p:cNvSpPr/>
            <p:nvPr/>
          </p:nvSpPr>
          <p:spPr>
            <a:xfrm>
              <a:off x="49209" y="350361"/>
              <a:ext cx="1477969" cy="3073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b="1" sz="1400"/>
              </a:lvl1pPr>
            </a:lstStyle>
            <a:p>
              <a:pPr lvl="0">
                <a:defRPr b="0" sz="1800">
                  <a:solidFill>
                    <a:srgbClr val="000000"/>
                  </a:solidFill>
                </a:defRPr>
              </a:pPr>
              <a:r>
                <a:rPr b="1" sz="1400">
                  <a:solidFill>
                    <a:srgbClr val="005187"/>
                  </a:solidFill>
                </a:rPr>
                <a:t>Quality of life</a:t>
              </a:r>
            </a:p>
          </p:txBody>
        </p:sp>
      </p:grpSp>
      <p:grpSp>
        <p:nvGrpSpPr>
          <p:cNvPr id="273" name="Group 273"/>
          <p:cNvGrpSpPr/>
          <p:nvPr/>
        </p:nvGrpSpPr>
        <p:grpSpPr>
          <a:xfrm>
            <a:off x="3851275" y="5805487"/>
            <a:ext cx="1576388" cy="1008063"/>
            <a:chOff x="0" y="0"/>
            <a:chExt cx="1576387" cy="1008062"/>
          </a:xfrm>
        </p:grpSpPr>
        <p:sp>
          <p:nvSpPr>
            <p:cNvPr id="271" name="Shape 271"/>
            <p:cNvSpPr/>
            <p:nvPr/>
          </p:nvSpPr>
          <p:spPr>
            <a:xfrm>
              <a:off x="0" y="0"/>
              <a:ext cx="1576388" cy="1008063"/>
            </a:xfrm>
            <a:prstGeom prst="roundRect">
              <a:avLst>
                <a:gd name="adj" fmla="val 16667"/>
              </a:avLst>
            </a:prstGeom>
            <a:noFill/>
            <a:ln w="38100" cap="flat">
              <a:solidFill>
                <a:srgbClr val="005187"/>
              </a:solidFill>
              <a:prstDash val="solid"/>
              <a:round/>
            </a:ln>
            <a:effectLst/>
          </p:spPr>
          <p:txBody>
            <a:bodyPr wrap="square" lIns="0" tIns="0" rIns="0" bIns="0" numCol="1" anchor="ctr">
              <a:noAutofit/>
            </a:bodyPr>
            <a:lstStyle/>
            <a:p>
              <a:pPr lvl="0" algn="ctr">
                <a:lnSpc>
                  <a:spcPct val="90000"/>
                </a:lnSpc>
                <a:spcBef>
                  <a:spcPts val="1100"/>
                </a:spcBef>
                <a:defRPr b="1" sz="1400"/>
              </a:pPr>
            </a:p>
          </p:txBody>
        </p:sp>
        <p:sp>
          <p:nvSpPr>
            <p:cNvPr id="272" name="Shape 272"/>
            <p:cNvSpPr/>
            <p:nvPr/>
          </p:nvSpPr>
          <p:spPr>
            <a:xfrm>
              <a:off x="49209" y="253206"/>
              <a:ext cx="1477970" cy="50165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lnSpc>
                  <a:spcPct val="90000"/>
                </a:lnSpc>
                <a:spcBef>
                  <a:spcPts val="500"/>
                </a:spcBef>
                <a:defRPr b="1" sz="1400"/>
              </a:lvl1pPr>
            </a:lstStyle>
            <a:p>
              <a:pPr lvl="0">
                <a:defRPr b="0" sz="1800">
                  <a:solidFill>
                    <a:srgbClr val="000000"/>
                  </a:solidFill>
                </a:defRPr>
              </a:pPr>
              <a:r>
                <a:rPr b="1" sz="1400">
                  <a:solidFill>
                    <a:srgbClr val="005187"/>
                  </a:solidFill>
                </a:rPr>
                <a:t>Body shape changes</a:t>
              </a:r>
            </a:p>
          </p:txBody>
        </p:sp>
      </p:grpSp>
      <p:sp>
        <p:nvSpPr>
          <p:cNvPr id="274" name="Shape 274"/>
          <p:cNvSpPr/>
          <p:nvPr/>
        </p:nvSpPr>
        <p:spPr>
          <a:xfrm>
            <a:off x="7443767" y="6569974"/>
            <a:ext cx="1682156" cy="269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a:defRPr b="1" sz="1200"/>
            </a:lvl1pPr>
          </a:lstStyle>
          <a:p>
            <a:pPr lvl="0">
              <a:defRPr b="0" sz="1800">
                <a:solidFill>
                  <a:srgbClr val="000000"/>
                </a:solidFill>
              </a:defRPr>
            </a:pPr>
            <a:r>
              <a:rPr b="1" sz="1200">
                <a:solidFill>
                  <a:srgbClr val="005187"/>
                </a:solidFill>
              </a:rPr>
              <a:t> Keegan et al. 2005.</a:t>
            </a:r>
          </a:p>
        </p:txBody>
      </p:sp>
    </p:spTree>
  </p:cSld>
  <p:clrMapOvr>
    <a:masterClrMapping/>
  </p:clrMapOvr>
  <p:transitio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8" name="Shape 278"/>
          <p:cNvSpPr/>
          <p:nvPr>
            <p:ph type="title"/>
          </p:nvPr>
        </p:nvSpPr>
        <p:spPr>
          <a:xfrm>
            <a:off x="971550" y="188912"/>
            <a:ext cx="6840538" cy="1008064"/>
          </a:xfrm>
          <a:prstGeom prst="rect">
            <a:avLst/>
          </a:prstGeom>
        </p:spPr>
        <p:txBody>
          <a:bodyPr lIns="0" tIns="0" rIns="0" bIns="0">
            <a:normAutofit fontScale="100000" lnSpcReduction="0"/>
          </a:bodyPr>
          <a:lstStyle>
            <a:lvl1pPr defTabSz="832104">
              <a:defRPr sz="2912"/>
            </a:lvl1pPr>
          </a:lstStyle>
          <a:p>
            <a:pPr lvl="0">
              <a:defRPr sz="1800">
                <a:solidFill>
                  <a:srgbClr val="000000"/>
                </a:solidFill>
              </a:defRPr>
            </a:pPr>
            <a:r>
              <a:rPr sz="2912">
                <a:solidFill>
                  <a:srgbClr val="005187"/>
                </a:solidFill>
              </a:rPr>
              <a:t>Where can women living with HIV seek support? </a:t>
            </a:r>
          </a:p>
        </p:txBody>
      </p:sp>
      <p:sp>
        <p:nvSpPr>
          <p:cNvPr id="279" name="Shape 279"/>
          <p:cNvSpPr/>
          <p:nvPr/>
        </p:nvSpPr>
        <p:spPr>
          <a:xfrm>
            <a:off x="2613422" y="1572021"/>
            <a:ext cx="4610101" cy="4598988"/>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5187"/>
          </a:solidFill>
          <a:ln w="12700">
            <a:miter lim="400000"/>
          </a:ln>
        </p:spPr>
        <p:txBody>
          <a:bodyPr lIns="0" tIns="0" rIns="0" bIns="0" anchor="ctr"/>
          <a:lstStyle/>
          <a:p>
            <a:pPr lvl="0" algn="ctr">
              <a:lnSpc>
                <a:spcPct val="90000"/>
              </a:lnSpc>
              <a:spcBef>
                <a:spcPts val="600"/>
              </a:spcBef>
              <a:defRPr sz="2400">
                <a:solidFill>
                  <a:srgbClr val="FFFFFF"/>
                </a:solidFill>
              </a:defRPr>
            </a:pPr>
          </a:p>
        </p:txBody>
      </p:sp>
      <p:sp>
        <p:nvSpPr>
          <p:cNvPr id="280" name="Shape 280"/>
          <p:cNvSpPr/>
          <p:nvPr/>
        </p:nvSpPr>
        <p:spPr>
          <a:xfrm flipV="1">
            <a:off x="4740671" y="2681683"/>
            <a:ext cx="2241551" cy="1133476"/>
          </a:xfrm>
          <a:prstGeom prst="line">
            <a:avLst/>
          </a:prstGeom>
          <a:ln w="28575">
            <a:solidFill>
              <a:srgbClr val="FFFFFF"/>
            </a:solidFill>
            <a:round/>
          </a:ln>
        </p:spPr>
        <p:txBody>
          <a:bodyPr lIns="0" tIns="0" rIns="0" bIns="0"/>
          <a:lstStyle/>
          <a:p>
            <a:pPr lvl="0" defTabSz="457200">
              <a:defRPr sz="1200">
                <a:solidFill>
                  <a:srgbClr val="000000"/>
                </a:solidFill>
                <a:latin typeface="+mj-lt"/>
                <a:ea typeface="+mj-ea"/>
                <a:cs typeface="+mj-cs"/>
                <a:sym typeface="Helvetica"/>
              </a:defRPr>
            </a:pPr>
          </a:p>
        </p:txBody>
      </p:sp>
      <p:sp>
        <p:nvSpPr>
          <p:cNvPr id="281" name="Shape 281"/>
          <p:cNvSpPr/>
          <p:nvPr/>
        </p:nvSpPr>
        <p:spPr>
          <a:xfrm flipH="1" flipV="1">
            <a:off x="3229372" y="2191146"/>
            <a:ext cx="1712912" cy="1655764"/>
          </a:xfrm>
          <a:prstGeom prst="line">
            <a:avLst/>
          </a:prstGeom>
          <a:ln w="28575">
            <a:solidFill>
              <a:srgbClr val="FFFFFF"/>
            </a:solidFill>
            <a:round/>
          </a:ln>
        </p:spPr>
        <p:txBody>
          <a:bodyPr lIns="0" tIns="0" rIns="0" bIns="0"/>
          <a:lstStyle/>
          <a:p>
            <a:pPr lvl="0" defTabSz="457200">
              <a:defRPr sz="1200">
                <a:solidFill>
                  <a:srgbClr val="000000"/>
                </a:solidFill>
                <a:latin typeface="+mj-lt"/>
                <a:ea typeface="+mj-ea"/>
                <a:cs typeface="+mj-cs"/>
                <a:sym typeface="Helvetica"/>
              </a:defRPr>
            </a:pPr>
          </a:p>
        </p:txBody>
      </p:sp>
      <p:sp>
        <p:nvSpPr>
          <p:cNvPr id="282" name="Shape 282"/>
          <p:cNvSpPr/>
          <p:nvPr/>
        </p:nvSpPr>
        <p:spPr>
          <a:xfrm flipH="1">
            <a:off x="2613422" y="3846908"/>
            <a:ext cx="2328862" cy="7937"/>
          </a:xfrm>
          <a:prstGeom prst="line">
            <a:avLst/>
          </a:prstGeom>
          <a:ln w="28575">
            <a:solidFill>
              <a:srgbClr val="FFFFFF"/>
            </a:solidFill>
            <a:round/>
          </a:ln>
        </p:spPr>
        <p:txBody>
          <a:bodyPr lIns="0" tIns="0" rIns="0" bIns="0"/>
          <a:lstStyle/>
          <a:p>
            <a:pPr lvl="0" defTabSz="457200">
              <a:defRPr sz="1200">
                <a:solidFill>
                  <a:srgbClr val="000000"/>
                </a:solidFill>
                <a:latin typeface="+mj-lt"/>
                <a:ea typeface="+mj-ea"/>
                <a:cs typeface="+mj-cs"/>
                <a:sym typeface="Helvetica"/>
              </a:defRPr>
            </a:pPr>
          </a:p>
        </p:txBody>
      </p:sp>
      <p:sp>
        <p:nvSpPr>
          <p:cNvPr id="283" name="Shape 283"/>
          <p:cNvSpPr/>
          <p:nvPr/>
        </p:nvSpPr>
        <p:spPr>
          <a:xfrm>
            <a:off x="4942283" y="3834208"/>
            <a:ext cx="2360614" cy="258762"/>
          </a:xfrm>
          <a:prstGeom prst="line">
            <a:avLst/>
          </a:prstGeom>
          <a:ln w="28575">
            <a:solidFill>
              <a:srgbClr val="FFFFFF"/>
            </a:solidFill>
            <a:round/>
          </a:ln>
        </p:spPr>
        <p:txBody>
          <a:bodyPr lIns="0" tIns="0" rIns="0" bIns="0"/>
          <a:lstStyle/>
          <a:p>
            <a:pPr lvl="0" defTabSz="457200">
              <a:defRPr sz="1200">
                <a:solidFill>
                  <a:srgbClr val="000000"/>
                </a:solidFill>
                <a:latin typeface="+mj-lt"/>
                <a:ea typeface="+mj-ea"/>
                <a:cs typeface="+mj-cs"/>
                <a:sym typeface="Helvetica"/>
              </a:defRPr>
            </a:pPr>
          </a:p>
        </p:txBody>
      </p:sp>
      <p:sp>
        <p:nvSpPr>
          <p:cNvPr id="284" name="Shape 284"/>
          <p:cNvSpPr/>
          <p:nvPr/>
        </p:nvSpPr>
        <p:spPr>
          <a:xfrm>
            <a:off x="4942283" y="3834208"/>
            <a:ext cx="1522415" cy="1806577"/>
          </a:xfrm>
          <a:prstGeom prst="line">
            <a:avLst/>
          </a:prstGeom>
          <a:ln w="28575">
            <a:solidFill>
              <a:srgbClr val="FFFFFF"/>
            </a:solidFill>
            <a:round/>
          </a:ln>
        </p:spPr>
        <p:txBody>
          <a:bodyPr lIns="0" tIns="0" rIns="0" bIns="0"/>
          <a:lstStyle/>
          <a:p>
            <a:pPr lvl="0" defTabSz="457200">
              <a:defRPr sz="1200">
                <a:solidFill>
                  <a:srgbClr val="000000"/>
                </a:solidFill>
                <a:latin typeface="+mj-lt"/>
                <a:ea typeface="+mj-ea"/>
                <a:cs typeface="+mj-cs"/>
                <a:sym typeface="Helvetica"/>
              </a:defRPr>
            </a:pPr>
          </a:p>
        </p:txBody>
      </p:sp>
      <p:sp>
        <p:nvSpPr>
          <p:cNvPr id="285" name="Shape 285"/>
          <p:cNvSpPr/>
          <p:nvPr/>
        </p:nvSpPr>
        <p:spPr>
          <a:xfrm flipH="1">
            <a:off x="4748608" y="3834208"/>
            <a:ext cx="193676" cy="2343152"/>
          </a:xfrm>
          <a:prstGeom prst="line">
            <a:avLst/>
          </a:prstGeom>
          <a:ln w="28575">
            <a:solidFill>
              <a:srgbClr val="FFFFFF"/>
            </a:solidFill>
            <a:round/>
          </a:ln>
        </p:spPr>
        <p:txBody>
          <a:bodyPr lIns="0" tIns="0" rIns="0" bIns="0"/>
          <a:lstStyle/>
          <a:p>
            <a:pPr lvl="0" defTabSz="457200">
              <a:defRPr sz="1200">
                <a:solidFill>
                  <a:srgbClr val="000000"/>
                </a:solidFill>
                <a:latin typeface="+mj-lt"/>
                <a:ea typeface="+mj-ea"/>
                <a:cs typeface="+mj-cs"/>
                <a:sym typeface="Helvetica"/>
              </a:defRPr>
            </a:pPr>
          </a:p>
        </p:txBody>
      </p:sp>
      <p:sp>
        <p:nvSpPr>
          <p:cNvPr id="286" name="Shape 286"/>
          <p:cNvSpPr/>
          <p:nvPr/>
        </p:nvSpPr>
        <p:spPr>
          <a:xfrm flipH="1">
            <a:off x="3064272" y="3834208"/>
            <a:ext cx="1878012" cy="1435102"/>
          </a:xfrm>
          <a:prstGeom prst="line">
            <a:avLst/>
          </a:prstGeom>
          <a:ln w="28575">
            <a:solidFill>
              <a:srgbClr val="FFFFFF"/>
            </a:solidFill>
            <a:round/>
          </a:ln>
        </p:spPr>
        <p:txBody>
          <a:bodyPr lIns="0" tIns="0" rIns="0" bIns="0"/>
          <a:lstStyle/>
          <a:p>
            <a:pPr lvl="0" defTabSz="457200">
              <a:defRPr sz="1200">
                <a:solidFill>
                  <a:srgbClr val="000000"/>
                </a:solidFill>
                <a:latin typeface="+mj-lt"/>
                <a:ea typeface="+mj-ea"/>
                <a:cs typeface="+mj-cs"/>
                <a:sym typeface="Helvetica"/>
              </a:defRPr>
            </a:pPr>
          </a:p>
        </p:txBody>
      </p:sp>
      <p:sp>
        <p:nvSpPr>
          <p:cNvPr id="287" name="Shape 287"/>
          <p:cNvSpPr/>
          <p:nvPr/>
        </p:nvSpPr>
        <p:spPr>
          <a:xfrm>
            <a:off x="5800114" y="3284983"/>
            <a:ext cx="1108780" cy="50165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marL="342900" indent="-342900" algn="ctr">
              <a:lnSpc>
                <a:spcPct val="90000"/>
              </a:lnSpc>
              <a:spcBef>
                <a:spcPts val="300"/>
              </a:spcBef>
              <a:defRPr>
                <a:solidFill>
                  <a:srgbClr val="000000"/>
                </a:solidFill>
              </a:defRPr>
            </a:pPr>
            <a:r>
              <a:rPr b="1" sz="1400">
                <a:solidFill>
                  <a:srgbClr val="FFFFFF"/>
                </a:solidFill>
              </a:rPr>
              <a:t>Family, e.g. </a:t>
            </a:r>
            <a:br>
              <a:rPr b="1" sz="1400">
                <a:solidFill>
                  <a:srgbClr val="FFFFFF"/>
                </a:solidFill>
              </a:rPr>
            </a:br>
            <a:r>
              <a:rPr b="1" sz="1400">
                <a:solidFill>
                  <a:srgbClr val="FFFFFF"/>
                </a:solidFill>
              </a:rPr>
              <a:t>a sister</a:t>
            </a:r>
          </a:p>
        </p:txBody>
      </p:sp>
      <p:sp>
        <p:nvSpPr>
          <p:cNvPr id="288" name="Shape 288"/>
          <p:cNvSpPr/>
          <p:nvPr/>
        </p:nvSpPr>
        <p:spPr>
          <a:xfrm>
            <a:off x="3635019" y="2118120"/>
            <a:ext cx="1558926" cy="69596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spcBef>
                <a:spcPts val="300"/>
              </a:spcBef>
              <a:defRPr b="1" sz="1400">
                <a:solidFill>
                  <a:srgbClr val="FFFFFF"/>
                </a:solidFill>
              </a:defRPr>
            </a:lvl1pPr>
          </a:lstStyle>
          <a:p>
            <a:pPr lvl="0">
              <a:defRPr b="0" sz="1800">
                <a:solidFill>
                  <a:srgbClr val="000000"/>
                </a:solidFill>
              </a:defRPr>
            </a:pPr>
            <a:r>
              <a:rPr b="1" sz="1400">
                <a:solidFill>
                  <a:srgbClr val="FFFFFF"/>
                </a:solidFill>
              </a:rPr>
              <a:t>Doctors and other medical professionals</a:t>
            </a:r>
          </a:p>
        </p:txBody>
      </p:sp>
      <p:sp>
        <p:nvSpPr>
          <p:cNvPr id="289" name="Shape 289"/>
          <p:cNvSpPr/>
          <p:nvPr/>
        </p:nvSpPr>
        <p:spPr>
          <a:xfrm>
            <a:off x="3347863" y="4869160"/>
            <a:ext cx="1560514" cy="89027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lgn="ctr">
              <a:lnSpc>
                <a:spcPct val="90000"/>
              </a:lnSpc>
              <a:spcBef>
                <a:spcPts val="300"/>
              </a:spcBef>
              <a:defRPr>
                <a:solidFill>
                  <a:srgbClr val="000000"/>
                </a:solidFill>
              </a:defRPr>
            </a:pPr>
            <a:r>
              <a:rPr b="1" sz="1400">
                <a:solidFill>
                  <a:srgbClr val="FFFFFF"/>
                </a:solidFill>
              </a:rPr>
              <a:t>Faith-based organisations;</a:t>
            </a:r>
            <a:br>
              <a:rPr b="1" sz="1400">
                <a:solidFill>
                  <a:srgbClr val="FFFFFF"/>
                </a:solidFill>
              </a:rPr>
            </a:br>
            <a:r>
              <a:rPr b="1" sz="1400">
                <a:solidFill>
                  <a:srgbClr val="FFFFFF"/>
                </a:solidFill>
              </a:rPr>
              <a:t>places of </a:t>
            </a:r>
            <a:br>
              <a:rPr b="1" sz="1400">
                <a:solidFill>
                  <a:srgbClr val="FFFFFF"/>
                </a:solidFill>
              </a:rPr>
            </a:br>
            <a:r>
              <a:rPr b="1" sz="1400">
                <a:solidFill>
                  <a:srgbClr val="FFFFFF"/>
                </a:solidFill>
              </a:rPr>
              <a:t>worship</a:t>
            </a:r>
          </a:p>
        </p:txBody>
      </p:sp>
      <p:sp>
        <p:nvSpPr>
          <p:cNvPr id="290" name="Shape 290"/>
          <p:cNvSpPr/>
          <p:nvPr/>
        </p:nvSpPr>
        <p:spPr>
          <a:xfrm>
            <a:off x="4764483" y="4904183"/>
            <a:ext cx="1319214" cy="69596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lgn="ctr">
              <a:lnSpc>
                <a:spcPct val="90000"/>
              </a:lnSpc>
              <a:spcBef>
                <a:spcPts val="300"/>
              </a:spcBef>
              <a:defRPr>
                <a:solidFill>
                  <a:srgbClr val="000000"/>
                </a:solidFill>
              </a:defRPr>
            </a:pPr>
            <a:r>
              <a:rPr b="1" sz="1400">
                <a:solidFill>
                  <a:srgbClr val="FFFFFF"/>
                </a:solidFill>
              </a:rPr>
              <a:t>Internally</a:t>
            </a:r>
            <a:br>
              <a:rPr b="1" sz="1400">
                <a:solidFill>
                  <a:srgbClr val="FFFFFF"/>
                </a:solidFill>
              </a:rPr>
            </a:br>
            <a:r>
              <a:rPr b="1" sz="1400">
                <a:solidFill>
                  <a:srgbClr val="FFFFFF"/>
                </a:solidFill>
              </a:rPr>
              <a:t>through spirituality</a:t>
            </a:r>
          </a:p>
        </p:txBody>
      </p:sp>
      <p:sp>
        <p:nvSpPr>
          <p:cNvPr id="291" name="Shape 291"/>
          <p:cNvSpPr/>
          <p:nvPr/>
        </p:nvSpPr>
        <p:spPr>
          <a:xfrm>
            <a:off x="5674121" y="4111907"/>
            <a:ext cx="1317626" cy="69596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lgn="ctr">
              <a:lnSpc>
                <a:spcPct val="90000"/>
              </a:lnSpc>
              <a:spcBef>
                <a:spcPts val="300"/>
              </a:spcBef>
              <a:defRPr>
                <a:solidFill>
                  <a:srgbClr val="000000"/>
                </a:solidFill>
              </a:defRPr>
            </a:pPr>
            <a:r>
              <a:rPr b="1" sz="1400">
                <a:solidFill>
                  <a:srgbClr val="FFFFFF"/>
                </a:solidFill>
              </a:rPr>
              <a:t>Workplace (as an employer/</a:t>
            </a:r>
            <a:br>
              <a:rPr b="1" sz="1400">
                <a:solidFill>
                  <a:srgbClr val="FFFFFF"/>
                </a:solidFill>
              </a:rPr>
            </a:br>
            <a:r>
              <a:rPr b="1" sz="1400">
                <a:solidFill>
                  <a:srgbClr val="FFFFFF"/>
                </a:solidFill>
              </a:rPr>
              <a:t>employee)</a:t>
            </a:r>
          </a:p>
        </p:txBody>
      </p:sp>
      <p:sp>
        <p:nvSpPr>
          <p:cNvPr id="292" name="Shape 292"/>
          <p:cNvSpPr/>
          <p:nvPr/>
        </p:nvSpPr>
        <p:spPr>
          <a:xfrm>
            <a:off x="2837258" y="4164408"/>
            <a:ext cx="1317626" cy="307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spcBef>
                <a:spcPts val="300"/>
              </a:spcBef>
              <a:defRPr b="1" sz="1400">
                <a:solidFill>
                  <a:srgbClr val="FFFFFF"/>
                </a:solidFill>
              </a:defRPr>
            </a:lvl1pPr>
          </a:lstStyle>
          <a:p>
            <a:pPr lvl="0">
              <a:defRPr b="0" sz="1800">
                <a:solidFill>
                  <a:srgbClr val="000000"/>
                </a:solidFill>
              </a:defRPr>
            </a:pPr>
            <a:r>
              <a:rPr b="1" sz="1400">
                <a:solidFill>
                  <a:srgbClr val="FFFFFF"/>
                </a:solidFill>
              </a:rPr>
              <a:t>Community</a:t>
            </a:r>
          </a:p>
        </p:txBody>
      </p:sp>
      <p:sp>
        <p:nvSpPr>
          <p:cNvPr id="293" name="Shape 293"/>
          <p:cNvSpPr/>
          <p:nvPr/>
        </p:nvSpPr>
        <p:spPr>
          <a:xfrm>
            <a:off x="2894334" y="3084908"/>
            <a:ext cx="1317626" cy="69596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spcBef>
                <a:spcPts val="300"/>
              </a:spcBef>
              <a:defRPr b="1" sz="1400">
                <a:solidFill>
                  <a:srgbClr val="FFFFFF"/>
                </a:solidFill>
              </a:defRPr>
            </a:lvl1pPr>
          </a:lstStyle>
          <a:p>
            <a:pPr lvl="0">
              <a:defRPr b="0" sz="1800">
                <a:solidFill>
                  <a:srgbClr val="000000"/>
                </a:solidFill>
              </a:defRPr>
            </a:pPr>
            <a:r>
              <a:rPr b="1" sz="1400">
                <a:solidFill>
                  <a:srgbClr val="FFFFFF"/>
                </a:solidFill>
              </a:rPr>
              <a:t>Friends and wider social circle</a:t>
            </a:r>
          </a:p>
        </p:txBody>
      </p:sp>
      <p:sp>
        <p:nvSpPr>
          <p:cNvPr id="294" name="Shape 294"/>
          <p:cNvSpPr/>
          <p:nvPr/>
        </p:nvSpPr>
        <p:spPr>
          <a:xfrm>
            <a:off x="6767909" y="4504133"/>
            <a:ext cx="1130301" cy="104775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a:solidFill>
              <a:srgbClr val="005187"/>
            </a:solidFill>
            <a:round/>
          </a:ln>
        </p:spPr>
        <p:txBody>
          <a:bodyPr lIns="0" tIns="0" rIns="0" bIns="0" anchor="ctr"/>
          <a:lstStyle/>
          <a:p>
            <a:pPr lvl="0">
              <a:defRPr b="1">
                <a:solidFill>
                  <a:srgbClr val="FFFFFF"/>
                </a:solidFill>
              </a:defRPr>
            </a:pPr>
          </a:p>
        </p:txBody>
      </p:sp>
      <p:sp>
        <p:nvSpPr>
          <p:cNvPr id="295" name="Shape 295"/>
          <p:cNvSpPr/>
          <p:nvPr/>
        </p:nvSpPr>
        <p:spPr>
          <a:xfrm>
            <a:off x="3456383" y="1035446"/>
            <a:ext cx="1130301" cy="104775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a:solidFill>
              <a:srgbClr val="005187"/>
            </a:solidFill>
            <a:round/>
          </a:ln>
        </p:spPr>
        <p:txBody>
          <a:bodyPr lIns="0" tIns="0" rIns="0" bIns="0" anchor="ctr"/>
          <a:lstStyle/>
          <a:p>
            <a:pPr lvl="0">
              <a:defRPr>
                <a:solidFill>
                  <a:srgbClr val="FFFFFF"/>
                </a:solidFill>
              </a:defRPr>
            </a:pPr>
          </a:p>
        </p:txBody>
      </p:sp>
      <p:sp>
        <p:nvSpPr>
          <p:cNvPr id="296" name="Shape 296"/>
          <p:cNvSpPr/>
          <p:nvPr/>
        </p:nvSpPr>
        <p:spPr>
          <a:xfrm>
            <a:off x="2016522" y="2322908"/>
            <a:ext cx="1130301" cy="104775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a:solidFill>
              <a:srgbClr val="005187"/>
            </a:solidFill>
            <a:round/>
          </a:ln>
        </p:spPr>
        <p:txBody>
          <a:bodyPr lIns="0" tIns="0" rIns="0" bIns="0" anchor="ctr"/>
          <a:lstStyle/>
          <a:p>
            <a:pPr lvl="0">
              <a:defRPr b="1">
                <a:solidFill>
                  <a:srgbClr val="FFFFFF"/>
                </a:solidFill>
              </a:defRPr>
            </a:pPr>
          </a:p>
        </p:txBody>
      </p:sp>
      <p:sp>
        <p:nvSpPr>
          <p:cNvPr id="297" name="Shape 297"/>
          <p:cNvSpPr/>
          <p:nvPr/>
        </p:nvSpPr>
        <p:spPr>
          <a:xfrm>
            <a:off x="1745058" y="4064396"/>
            <a:ext cx="1130301" cy="104775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6"/>
            <a:stretch>
              <a:fillRect/>
            </a:stretch>
          </a:blipFill>
          <a:ln>
            <a:solidFill>
              <a:srgbClr val="005187"/>
            </a:solidFill>
            <a:round/>
          </a:ln>
        </p:spPr>
        <p:txBody>
          <a:bodyPr lIns="0" tIns="0" rIns="0" bIns="0" anchor="ctr"/>
          <a:lstStyle/>
          <a:p>
            <a:pPr lvl="0">
              <a:defRPr b="1">
                <a:solidFill>
                  <a:srgbClr val="FFFFFF"/>
                </a:solidFill>
              </a:defRPr>
            </a:pPr>
          </a:p>
        </p:txBody>
      </p:sp>
      <p:sp>
        <p:nvSpPr>
          <p:cNvPr id="298" name="Shape 298"/>
          <p:cNvSpPr/>
          <p:nvPr/>
        </p:nvSpPr>
        <p:spPr>
          <a:xfrm>
            <a:off x="3149997" y="5697932"/>
            <a:ext cx="1130301" cy="104775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7"/>
            <a:stretch>
              <a:fillRect/>
            </a:stretch>
          </a:blipFill>
          <a:ln>
            <a:solidFill>
              <a:srgbClr val="005187"/>
            </a:solidFill>
            <a:round/>
          </a:ln>
        </p:spPr>
        <p:txBody>
          <a:bodyPr lIns="0" tIns="0" rIns="0" bIns="0" anchor="ctr"/>
          <a:lstStyle/>
          <a:p>
            <a:pPr lvl="0">
              <a:defRPr>
                <a:solidFill>
                  <a:srgbClr val="FFFFFF"/>
                </a:solidFill>
              </a:defRPr>
            </a:pPr>
          </a:p>
        </p:txBody>
      </p:sp>
      <p:sp>
        <p:nvSpPr>
          <p:cNvPr id="299" name="Shape 299" descr="PHPEO021"/>
          <p:cNvSpPr/>
          <p:nvPr/>
        </p:nvSpPr>
        <p:spPr>
          <a:xfrm>
            <a:off x="5102621" y="5736033"/>
            <a:ext cx="1130301" cy="104775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8"/>
            <a:stretch>
              <a:fillRect/>
            </a:stretch>
          </a:blipFill>
          <a:ln>
            <a:solidFill>
              <a:srgbClr val="005187"/>
            </a:solidFill>
            <a:round/>
          </a:ln>
        </p:spPr>
        <p:txBody>
          <a:bodyPr lIns="0" tIns="0" rIns="0" bIns="0" anchor="ctr"/>
          <a:lstStyle/>
          <a:p>
            <a:pPr lvl="0" algn="ctr">
              <a:defRPr sz="1400"/>
            </a:pPr>
          </a:p>
        </p:txBody>
      </p:sp>
      <p:sp>
        <p:nvSpPr>
          <p:cNvPr id="300" name="Shape 300"/>
          <p:cNvSpPr/>
          <p:nvPr/>
        </p:nvSpPr>
        <p:spPr>
          <a:xfrm>
            <a:off x="6898084" y="2795983"/>
            <a:ext cx="1130301" cy="104775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9"/>
            <a:stretch>
              <a:fillRect/>
            </a:stretch>
          </a:blipFill>
          <a:ln>
            <a:solidFill>
              <a:srgbClr val="005187"/>
            </a:solidFill>
            <a:round/>
          </a:ln>
        </p:spPr>
        <p:txBody>
          <a:bodyPr lIns="0" tIns="0" rIns="0" bIns="0" anchor="ctr"/>
          <a:lstStyle/>
          <a:p>
            <a:pPr lvl="0">
              <a:defRPr b="1">
                <a:solidFill>
                  <a:srgbClr val="FFFFFF"/>
                </a:solidFill>
              </a:defRPr>
            </a:pPr>
          </a:p>
        </p:txBody>
      </p:sp>
      <p:sp>
        <p:nvSpPr>
          <p:cNvPr id="301" name="Shape 301"/>
          <p:cNvSpPr/>
          <p:nvPr/>
        </p:nvSpPr>
        <p:spPr>
          <a:xfrm flipV="1">
            <a:off x="4872433" y="1619645"/>
            <a:ext cx="412751" cy="1851027"/>
          </a:xfrm>
          <a:prstGeom prst="line">
            <a:avLst/>
          </a:prstGeom>
          <a:ln w="28575">
            <a:solidFill>
              <a:srgbClr val="FFFFFF"/>
            </a:solidFill>
            <a:round/>
          </a:ln>
        </p:spPr>
        <p:txBody>
          <a:bodyPr lIns="0" tIns="0" rIns="0" bIns="0"/>
          <a:lstStyle/>
          <a:p>
            <a:pPr lvl="0" defTabSz="457200">
              <a:defRPr sz="1200">
                <a:solidFill>
                  <a:srgbClr val="000000"/>
                </a:solidFill>
                <a:latin typeface="+mj-lt"/>
                <a:ea typeface="+mj-ea"/>
                <a:cs typeface="+mj-cs"/>
                <a:sym typeface="Helvetica"/>
              </a:defRPr>
            </a:pPr>
          </a:p>
        </p:txBody>
      </p:sp>
      <p:sp>
        <p:nvSpPr>
          <p:cNvPr id="302" name="Shape 302"/>
          <p:cNvSpPr/>
          <p:nvPr/>
        </p:nvSpPr>
        <p:spPr>
          <a:xfrm>
            <a:off x="5166121" y="2216545"/>
            <a:ext cx="1317626" cy="89027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spcBef>
                <a:spcPts val="300"/>
              </a:spcBef>
              <a:defRPr b="1" sz="1400">
                <a:solidFill>
                  <a:srgbClr val="FFFFFF"/>
                </a:solidFill>
              </a:defRPr>
            </a:lvl1pPr>
          </a:lstStyle>
          <a:p>
            <a:pPr lvl="0">
              <a:defRPr b="0" sz="1800">
                <a:solidFill>
                  <a:srgbClr val="000000"/>
                </a:solidFill>
              </a:defRPr>
            </a:pPr>
            <a:r>
              <a:rPr b="1" sz="1400">
                <a:solidFill>
                  <a:srgbClr val="FFFFFF"/>
                </a:solidFill>
              </a:rPr>
              <a:t>Peer support from other women with HIV</a:t>
            </a:r>
          </a:p>
        </p:txBody>
      </p:sp>
      <p:grpSp>
        <p:nvGrpSpPr>
          <p:cNvPr id="305" name="Group 305"/>
          <p:cNvGrpSpPr/>
          <p:nvPr/>
        </p:nvGrpSpPr>
        <p:grpSpPr>
          <a:xfrm>
            <a:off x="3975496" y="2886470"/>
            <a:ext cx="1947863" cy="1899148"/>
            <a:chOff x="0" y="0"/>
            <a:chExt cx="1947862" cy="1899146"/>
          </a:xfrm>
        </p:grpSpPr>
        <p:sp>
          <p:nvSpPr>
            <p:cNvPr id="303" name="Shape 303"/>
            <p:cNvSpPr/>
            <p:nvPr/>
          </p:nvSpPr>
          <p:spPr>
            <a:xfrm>
              <a:off x="0" y="0"/>
              <a:ext cx="1947863" cy="1886974"/>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5187"/>
            </a:solidFill>
            <a:ln w="12700" cap="flat">
              <a:noFill/>
              <a:miter lim="400000"/>
            </a:ln>
            <a:effectLst/>
          </p:spPr>
          <p:txBody>
            <a:bodyPr wrap="square" lIns="0" tIns="0" rIns="0" bIns="0" numCol="1" anchor="t">
              <a:noAutofit/>
            </a:bodyPr>
            <a:lstStyle/>
            <a:p>
              <a:pPr lvl="0" algn="ctr">
                <a:lnSpc>
                  <a:spcPct val="90000"/>
                </a:lnSpc>
                <a:spcBef>
                  <a:spcPts val="600"/>
                </a:spcBef>
                <a:defRPr b="1" sz="1400">
                  <a:solidFill>
                    <a:srgbClr val="FFFFFF"/>
                  </a:solidFill>
                </a:defRPr>
              </a:pPr>
            </a:p>
          </p:txBody>
        </p:sp>
        <p:sp>
          <p:nvSpPr>
            <p:cNvPr id="304" name="Shape 304"/>
            <p:cNvSpPr/>
            <p:nvPr/>
          </p:nvSpPr>
          <p:spPr>
            <a:xfrm>
              <a:off x="285258" y="276340"/>
              <a:ext cx="1377346" cy="162280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lvl="0" algn="ctr">
                <a:lnSpc>
                  <a:spcPct val="90000"/>
                </a:lnSpc>
                <a:spcBef>
                  <a:spcPts val="600"/>
                </a:spcBef>
                <a:defRPr>
                  <a:solidFill>
                    <a:srgbClr val="000000"/>
                  </a:solidFill>
                </a:defRPr>
              </a:pPr>
              <a:endParaRPr b="1" sz="1400">
                <a:solidFill>
                  <a:srgbClr val="FFFFFF"/>
                </a:solidFill>
              </a:endParaRPr>
            </a:p>
            <a:p>
              <a:pPr lvl="0" algn="ctr">
                <a:lnSpc>
                  <a:spcPct val="90000"/>
                </a:lnSpc>
                <a:spcBef>
                  <a:spcPts val="300"/>
                </a:spcBef>
                <a:defRPr>
                  <a:solidFill>
                    <a:srgbClr val="000000"/>
                  </a:solidFill>
                </a:defRPr>
              </a:pPr>
              <a:r>
                <a:rPr b="1" sz="1400">
                  <a:solidFill>
                    <a:srgbClr val="FFFFFF"/>
                  </a:solidFill>
                </a:rPr>
                <a:t>Sources of support for women living with HIV</a:t>
              </a:r>
              <a:endParaRPr sz="2800">
                <a:solidFill>
                  <a:srgbClr val="005187"/>
                </a:solidFill>
              </a:endParaRPr>
            </a:p>
          </p:txBody>
        </p:sp>
      </p:grpSp>
      <p:sp>
        <p:nvSpPr>
          <p:cNvPr id="306" name="Shape 306" descr="PAD2433"/>
          <p:cNvSpPr/>
          <p:nvPr/>
        </p:nvSpPr>
        <p:spPr>
          <a:xfrm>
            <a:off x="5975746" y="1235470"/>
            <a:ext cx="1100139" cy="1046166"/>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10"/>
            <a:stretch>
              <a:fillRect/>
            </a:stretch>
          </a:blipFill>
          <a:ln w="12700">
            <a:solidFill>
              <a:srgbClr val="005187"/>
            </a:solidFill>
            <a:round/>
          </a:ln>
          <a:effectLst>
            <a:outerShdw sx="100000" sy="100000" kx="0" ky="0" algn="b" rotWithShape="0" blurRad="12700" dist="17961" dir="2700000">
              <a:srgbClr val="003151"/>
            </a:outerShdw>
          </a:effectLst>
        </p:spPr>
        <p:txBody>
          <a:bodyPr lIns="0" tIns="0" rIns="0" bIns="0" anchor="ctr"/>
          <a:lstStyle/>
          <a:p>
            <a:pPr lvl="0">
              <a:defRPr>
                <a:solidFill>
                  <a:srgbClr val="FFFFFF"/>
                </a:solidFill>
              </a:defRPr>
            </a:pPr>
          </a:p>
        </p:txBody>
      </p:sp>
    </p:spTree>
  </p:cSld>
  <p:clrMapOvr>
    <a:masterClrMapping/>
  </p:clrMapOvr>
  <p:transitio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0" name="Shape 310"/>
          <p:cNvSpPr/>
          <p:nvPr>
            <p:ph type="title"/>
          </p:nvPr>
        </p:nvSpPr>
        <p:spPr>
          <a:xfrm>
            <a:off x="971550" y="188912"/>
            <a:ext cx="6840538" cy="1008064"/>
          </a:xfrm>
          <a:prstGeom prst="rect">
            <a:avLst/>
          </a:prstGeom>
        </p:spPr>
        <p:txBody>
          <a:bodyPr lIns="0" tIns="0" rIns="0" bIns="0">
            <a:normAutofit fontScale="100000" lnSpcReduction="0"/>
          </a:bodyPr>
          <a:lstStyle>
            <a:lvl1pPr defTabSz="832104">
              <a:defRPr sz="2912"/>
            </a:lvl1pPr>
          </a:lstStyle>
          <a:p>
            <a:pPr lvl="0">
              <a:defRPr sz="1800">
                <a:solidFill>
                  <a:srgbClr val="000000"/>
                </a:solidFill>
              </a:defRPr>
            </a:pPr>
            <a:r>
              <a:rPr sz="2912">
                <a:solidFill>
                  <a:srgbClr val="005187"/>
                </a:solidFill>
              </a:rPr>
              <a:t>Spiritual changes following HIV diagnosis</a:t>
            </a:r>
          </a:p>
        </p:txBody>
      </p:sp>
      <p:sp>
        <p:nvSpPr>
          <p:cNvPr id="311" name="Shape 311"/>
          <p:cNvSpPr/>
          <p:nvPr/>
        </p:nvSpPr>
        <p:spPr>
          <a:xfrm>
            <a:off x="7036812" y="4124420"/>
            <a:ext cx="1083033" cy="3073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sz="1400">
                <a:solidFill>
                  <a:srgbClr val="FFFFFF"/>
                </a:solidFill>
              </a:defRPr>
            </a:lvl1pPr>
          </a:lstStyle>
          <a:p>
            <a:pPr lvl="0">
              <a:defRPr sz="1800">
                <a:solidFill>
                  <a:srgbClr val="000000"/>
                </a:solidFill>
              </a:defRPr>
            </a:pPr>
            <a:r>
              <a:rPr sz="1400">
                <a:solidFill>
                  <a:srgbClr val="FFFFFF"/>
                </a:solidFill>
              </a:rPr>
              <a:t>37%</a:t>
            </a:r>
          </a:p>
        </p:txBody>
      </p:sp>
      <p:sp>
        <p:nvSpPr>
          <p:cNvPr id="312" name="Shape 312"/>
          <p:cNvSpPr/>
          <p:nvPr/>
        </p:nvSpPr>
        <p:spPr>
          <a:xfrm>
            <a:off x="6316027" y="6390083"/>
            <a:ext cx="2808289" cy="701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lgn="r">
              <a:spcBef>
                <a:spcPts val="200"/>
              </a:spcBef>
              <a:defRPr>
                <a:solidFill>
                  <a:srgbClr val="000000"/>
                </a:solidFill>
              </a:defRPr>
            </a:pPr>
            <a:br>
              <a:rPr sz="2800">
                <a:solidFill>
                  <a:srgbClr val="005187"/>
                </a:solidFill>
              </a:rPr>
            </a:br>
            <a:r>
              <a:rPr b="1" sz="1200">
                <a:solidFill>
                  <a:srgbClr val="005187"/>
                </a:solidFill>
              </a:rPr>
              <a:t>Kremer et al. 2009.</a:t>
            </a:r>
          </a:p>
        </p:txBody>
      </p:sp>
      <p:grpSp>
        <p:nvGrpSpPr>
          <p:cNvPr id="322" name="Group 322"/>
          <p:cNvGrpSpPr/>
          <p:nvPr/>
        </p:nvGrpSpPr>
        <p:grpSpPr>
          <a:xfrm>
            <a:off x="1115615" y="2216561"/>
            <a:ext cx="7200001" cy="652702"/>
            <a:chOff x="0" y="0"/>
            <a:chExt cx="7200000" cy="652700"/>
          </a:xfrm>
        </p:grpSpPr>
        <p:grpSp>
          <p:nvGrpSpPr>
            <p:cNvPr id="320" name="Group 320"/>
            <p:cNvGrpSpPr/>
            <p:nvPr/>
          </p:nvGrpSpPr>
          <p:grpSpPr>
            <a:xfrm>
              <a:off x="0" y="1347"/>
              <a:ext cx="7200001" cy="651354"/>
              <a:chOff x="0" y="0"/>
              <a:chExt cx="7200000" cy="651353"/>
            </a:xfrm>
          </p:grpSpPr>
          <p:grpSp>
            <p:nvGrpSpPr>
              <p:cNvPr id="315" name="Group 315"/>
              <p:cNvGrpSpPr/>
              <p:nvPr/>
            </p:nvGrpSpPr>
            <p:grpSpPr>
              <a:xfrm>
                <a:off x="0" y="12061"/>
                <a:ext cx="7200001" cy="639293"/>
                <a:chOff x="0" y="0"/>
                <a:chExt cx="7200000" cy="639291"/>
              </a:xfrm>
            </p:grpSpPr>
            <p:sp>
              <p:nvSpPr>
                <p:cNvPr id="313" name="Shape 313"/>
                <p:cNvSpPr/>
                <p:nvPr/>
              </p:nvSpPr>
              <p:spPr>
                <a:xfrm>
                  <a:off x="0" y="0"/>
                  <a:ext cx="7200001" cy="639292"/>
                </a:xfrm>
                <a:prstGeom prst="roundRect">
                  <a:avLst>
                    <a:gd name="adj" fmla="val 16667"/>
                  </a:avLst>
                </a:prstGeom>
                <a:solidFill>
                  <a:srgbClr val="69C3FF"/>
                </a:solidFill>
                <a:ln w="12700" cap="flat">
                  <a:noFill/>
                  <a:miter lim="400000"/>
                </a:ln>
                <a:effectLst/>
              </p:spPr>
              <p:txBody>
                <a:bodyPr wrap="square" lIns="0" tIns="0" rIns="0" bIns="0" numCol="1" anchor="ctr">
                  <a:noAutofit/>
                </a:bodyPr>
                <a:lstStyle/>
                <a:p>
                  <a:pPr lvl="0">
                    <a:defRPr sz="2800"/>
                  </a:pPr>
                </a:p>
              </p:txBody>
            </p:sp>
            <p:sp>
              <p:nvSpPr>
                <p:cNvPr id="314" name="Shape 314"/>
                <p:cNvSpPr/>
                <p:nvPr/>
              </p:nvSpPr>
              <p:spPr>
                <a:xfrm>
                  <a:off x="31207" y="134225"/>
                  <a:ext cx="7137586" cy="370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indent="231775">
                    <a:defRPr b="1"/>
                  </a:lvl1pPr>
                </a:lstStyle>
                <a:p>
                  <a:pPr lvl="0">
                    <a:defRPr b="0">
                      <a:solidFill>
                        <a:srgbClr val="000000"/>
                      </a:solidFill>
                    </a:defRPr>
                  </a:pPr>
                  <a:r>
                    <a:rPr b="1">
                      <a:solidFill>
                        <a:srgbClr val="005187"/>
                      </a:solidFill>
                    </a:rPr>
                    <a:t>An increase in spiritual practices</a:t>
                  </a:r>
                </a:p>
              </p:txBody>
            </p:sp>
          </p:grpSp>
          <p:grpSp>
            <p:nvGrpSpPr>
              <p:cNvPr id="318" name="Group 318"/>
              <p:cNvGrpSpPr/>
              <p:nvPr/>
            </p:nvGrpSpPr>
            <p:grpSpPr>
              <a:xfrm>
                <a:off x="6070190" y="98201"/>
                <a:ext cx="1125936" cy="413468"/>
                <a:chOff x="0" y="0"/>
                <a:chExt cx="1125934" cy="413467"/>
              </a:xfrm>
            </p:grpSpPr>
            <p:sp>
              <p:nvSpPr>
                <p:cNvPr id="316" name="Shape 316"/>
                <p:cNvSpPr/>
                <p:nvPr/>
              </p:nvSpPr>
              <p:spPr>
                <a:xfrm>
                  <a:off x="0" y="0"/>
                  <a:ext cx="1125935" cy="413468"/>
                </a:xfrm>
                <a:prstGeom prst="roundRect">
                  <a:avLst>
                    <a:gd name="adj" fmla="val 16667"/>
                  </a:avLst>
                </a:prstGeom>
                <a:solidFill>
                  <a:srgbClr val="69C3FF"/>
                </a:solidFill>
                <a:ln w="12700" cap="flat">
                  <a:noFill/>
                  <a:miter lim="400000"/>
                </a:ln>
                <a:effectLst/>
              </p:spPr>
              <p:txBody>
                <a:bodyPr wrap="square" lIns="0" tIns="0" rIns="0" bIns="0" numCol="1" anchor="ctr">
                  <a:noAutofit/>
                </a:bodyPr>
                <a:lstStyle/>
                <a:p>
                  <a:pPr lvl="0" algn="ctr">
                    <a:defRPr sz="2800"/>
                  </a:pPr>
                </a:p>
              </p:txBody>
            </p:sp>
            <p:sp>
              <p:nvSpPr>
                <p:cNvPr id="317" name="Shape 317"/>
                <p:cNvSpPr/>
                <p:nvPr/>
              </p:nvSpPr>
              <p:spPr>
                <a:xfrm>
                  <a:off x="20184" y="21313"/>
                  <a:ext cx="1085567" cy="370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b="1">
                      <a:solidFill>
                        <a:srgbClr val="FFFFFF"/>
                      </a:solidFill>
                    </a:defRPr>
                  </a:lvl1pPr>
                </a:lstStyle>
                <a:p>
                  <a:pPr lvl="0">
                    <a:defRPr b="0">
                      <a:solidFill>
                        <a:srgbClr val="000000"/>
                      </a:solidFill>
                    </a:defRPr>
                  </a:pPr>
                  <a:r>
                    <a:rPr b="1">
                      <a:solidFill>
                        <a:srgbClr val="FFFFFF"/>
                      </a:solidFill>
                    </a:rPr>
                    <a:t>53%</a:t>
                  </a:r>
                </a:p>
              </p:txBody>
            </p:sp>
          </p:grpSp>
          <p:sp>
            <p:nvSpPr>
              <p:cNvPr id="319" name="Shape 319"/>
              <p:cNvSpPr/>
              <p:nvPr/>
            </p:nvSpPr>
            <p:spPr>
              <a:xfrm rot="16078896">
                <a:off x="5588384" y="191829"/>
                <a:ext cx="626468" cy="25126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0800" y="21600"/>
                    </a:lnTo>
                    <a:lnTo>
                      <a:pt x="21600" y="0"/>
                    </a:lnTo>
                    <a:lnTo>
                      <a:pt x="0" y="0"/>
                    </a:lnTo>
                    <a:close/>
                  </a:path>
                </a:pathLst>
              </a:custGeom>
              <a:solidFill>
                <a:srgbClr val="69C3FF"/>
              </a:solidFill>
              <a:ln w="12700" cap="flat">
                <a:noFill/>
                <a:miter lim="400000"/>
              </a:ln>
              <a:effectLst/>
            </p:spPr>
            <p:txBody>
              <a:bodyPr wrap="square" lIns="0" tIns="0" rIns="0" bIns="0" numCol="1" anchor="ctr">
                <a:noAutofit/>
              </a:bodyPr>
              <a:lstStyle/>
              <a:p>
                <a:pPr lvl="0">
                  <a:defRPr b="1" sz="2000"/>
                </a:pPr>
              </a:p>
            </p:txBody>
          </p:sp>
        </p:grpSp>
        <p:sp>
          <p:nvSpPr>
            <p:cNvPr id="321" name="Shape 321"/>
            <p:cNvSpPr/>
            <p:nvPr/>
          </p:nvSpPr>
          <p:spPr>
            <a:xfrm rot="16078896">
              <a:off x="5559792" y="185886"/>
              <a:ext cx="640564" cy="27819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0800" y="21600"/>
                  </a:lnTo>
                  <a:lnTo>
                    <a:pt x="21600" y="0"/>
                  </a:lnTo>
                  <a:lnTo>
                    <a:pt x="0" y="0"/>
                  </a:lnTo>
                  <a:close/>
                </a:path>
              </a:pathLst>
            </a:custGeom>
            <a:solidFill>
              <a:srgbClr val="005187"/>
            </a:solidFill>
            <a:ln w="12700" cap="flat">
              <a:noFill/>
              <a:miter lim="400000"/>
            </a:ln>
            <a:effectLst/>
          </p:spPr>
          <p:txBody>
            <a:bodyPr wrap="square" lIns="0" tIns="0" rIns="0" bIns="0" numCol="1" anchor="ctr">
              <a:noAutofit/>
            </a:bodyPr>
            <a:lstStyle/>
            <a:p>
              <a:pPr lvl="0"/>
            </a:p>
          </p:txBody>
        </p:sp>
      </p:grpSp>
      <p:grpSp>
        <p:nvGrpSpPr>
          <p:cNvPr id="332" name="Group 332"/>
          <p:cNvGrpSpPr/>
          <p:nvPr/>
        </p:nvGrpSpPr>
        <p:grpSpPr>
          <a:xfrm>
            <a:off x="1115615" y="1380330"/>
            <a:ext cx="7200001" cy="652697"/>
            <a:chOff x="0" y="0"/>
            <a:chExt cx="7200000" cy="652696"/>
          </a:xfrm>
        </p:grpSpPr>
        <p:grpSp>
          <p:nvGrpSpPr>
            <p:cNvPr id="330" name="Group 330"/>
            <p:cNvGrpSpPr/>
            <p:nvPr/>
          </p:nvGrpSpPr>
          <p:grpSpPr>
            <a:xfrm>
              <a:off x="0" y="12664"/>
              <a:ext cx="7200001" cy="640033"/>
              <a:chOff x="0" y="0"/>
              <a:chExt cx="7200000" cy="640032"/>
            </a:xfrm>
          </p:grpSpPr>
          <p:grpSp>
            <p:nvGrpSpPr>
              <p:cNvPr id="325" name="Group 325"/>
              <p:cNvGrpSpPr/>
              <p:nvPr/>
            </p:nvGrpSpPr>
            <p:grpSpPr>
              <a:xfrm>
                <a:off x="0" y="0"/>
                <a:ext cx="7200001" cy="640033"/>
                <a:chOff x="0" y="0"/>
                <a:chExt cx="7200000" cy="640032"/>
              </a:xfrm>
            </p:grpSpPr>
            <p:sp>
              <p:nvSpPr>
                <p:cNvPr id="323" name="Shape 323"/>
                <p:cNvSpPr/>
                <p:nvPr/>
              </p:nvSpPr>
              <p:spPr>
                <a:xfrm>
                  <a:off x="0" y="0"/>
                  <a:ext cx="7200001" cy="640033"/>
                </a:xfrm>
                <a:prstGeom prst="roundRect">
                  <a:avLst>
                    <a:gd name="adj" fmla="val 16667"/>
                  </a:avLst>
                </a:prstGeom>
                <a:solidFill>
                  <a:srgbClr val="69C3FF"/>
                </a:solidFill>
                <a:ln w="12700" cap="flat">
                  <a:noFill/>
                  <a:miter lim="400000"/>
                </a:ln>
                <a:effectLst/>
              </p:spPr>
              <p:txBody>
                <a:bodyPr wrap="square" lIns="0" tIns="0" rIns="0" bIns="0" numCol="1" anchor="ctr">
                  <a:noAutofit/>
                </a:bodyPr>
                <a:lstStyle/>
                <a:p>
                  <a:pPr lvl="0">
                    <a:defRPr sz="2800"/>
                  </a:pPr>
                </a:p>
              </p:txBody>
            </p:sp>
            <p:sp>
              <p:nvSpPr>
                <p:cNvPr id="324" name="Shape 324"/>
                <p:cNvSpPr/>
                <p:nvPr/>
              </p:nvSpPr>
              <p:spPr>
                <a:xfrm>
                  <a:off x="31243" y="134596"/>
                  <a:ext cx="7137514" cy="370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indent="231775">
                    <a:defRPr b="1"/>
                  </a:lvl1pPr>
                </a:lstStyle>
                <a:p>
                  <a:pPr lvl="0">
                    <a:defRPr b="0">
                      <a:solidFill>
                        <a:srgbClr val="000000"/>
                      </a:solidFill>
                    </a:defRPr>
                  </a:pPr>
                  <a:r>
                    <a:rPr b="1">
                      <a:solidFill>
                        <a:srgbClr val="005187"/>
                      </a:solidFill>
                    </a:rPr>
                    <a:t>Intensification of spirituality</a:t>
                  </a:r>
                </a:p>
              </p:txBody>
            </p:sp>
          </p:grpSp>
          <p:grpSp>
            <p:nvGrpSpPr>
              <p:cNvPr id="328" name="Group 328"/>
              <p:cNvGrpSpPr/>
              <p:nvPr/>
            </p:nvGrpSpPr>
            <p:grpSpPr>
              <a:xfrm>
                <a:off x="6071003" y="123869"/>
                <a:ext cx="1125051" cy="413948"/>
                <a:chOff x="0" y="0"/>
                <a:chExt cx="1125049" cy="413946"/>
              </a:xfrm>
            </p:grpSpPr>
            <p:sp>
              <p:nvSpPr>
                <p:cNvPr id="326" name="Shape 326"/>
                <p:cNvSpPr/>
                <p:nvPr/>
              </p:nvSpPr>
              <p:spPr>
                <a:xfrm>
                  <a:off x="0" y="0"/>
                  <a:ext cx="1125050" cy="413947"/>
                </a:xfrm>
                <a:prstGeom prst="roundRect">
                  <a:avLst>
                    <a:gd name="adj" fmla="val 16667"/>
                  </a:avLst>
                </a:prstGeom>
                <a:solidFill>
                  <a:srgbClr val="69C3FF"/>
                </a:solidFill>
                <a:ln w="12700" cap="flat">
                  <a:noFill/>
                  <a:miter lim="400000"/>
                </a:ln>
                <a:effectLst/>
              </p:spPr>
              <p:txBody>
                <a:bodyPr wrap="square" lIns="0" tIns="0" rIns="0" bIns="0" numCol="1" anchor="ctr">
                  <a:noAutofit/>
                </a:bodyPr>
                <a:lstStyle/>
                <a:p>
                  <a:pPr lvl="0" algn="ctr">
                    <a:defRPr sz="2800"/>
                  </a:pPr>
                </a:p>
              </p:txBody>
            </p:sp>
            <p:sp>
              <p:nvSpPr>
                <p:cNvPr id="327" name="Shape 327"/>
                <p:cNvSpPr/>
                <p:nvPr/>
              </p:nvSpPr>
              <p:spPr>
                <a:xfrm>
                  <a:off x="20206" y="21552"/>
                  <a:ext cx="1084637" cy="370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b="1">
                      <a:solidFill>
                        <a:srgbClr val="FFFFFF"/>
                      </a:solidFill>
                    </a:defRPr>
                  </a:lvl1pPr>
                </a:lstStyle>
                <a:p>
                  <a:pPr lvl="0">
                    <a:defRPr b="0">
                      <a:solidFill>
                        <a:srgbClr val="000000"/>
                      </a:solidFill>
                    </a:defRPr>
                  </a:pPr>
                  <a:r>
                    <a:rPr b="1">
                      <a:solidFill>
                        <a:srgbClr val="FFFFFF"/>
                      </a:solidFill>
                    </a:rPr>
                    <a:t>71%</a:t>
                  </a:r>
                </a:p>
              </p:txBody>
            </p:sp>
          </p:grpSp>
          <p:sp>
            <p:nvSpPr>
              <p:cNvPr id="329" name="Shape 329"/>
              <p:cNvSpPr/>
              <p:nvPr/>
            </p:nvSpPr>
            <p:spPr>
              <a:xfrm rot="16078896">
                <a:off x="5658533" y="194968"/>
                <a:ext cx="578586" cy="27331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0800" y="21600"/>
                    </a:lnTo>
                    <a:lnTo>
                      <a:pt x="21600" y="0"/>
                    </a:lnTo>
                    <a:lnTo>
                      <a:pt x="0" y="0"/>
                    </a:lnTo>
                    <a:close/>
                  </a:path>
                </a:pathLst>
              </a:custGeom>
              <a:solidFill>
                <a:srgbClr val="69C3FF"/>
              </a:solidFill>
              <a:ln w="12700" cap="flat">
                <a:noFill/>
                <a:miter lim="400000"/>
              </a:ln>
              <a:effectLst/>
            </p:spPr>
            <p:txBody>
              <a:bodyPr wrap="square" lIns="0" tIns="0" rIns="0" bIns="0" numCol="1" anchor="ctr">
                <a:noAutofit/>
              </a:bodyPr>
              <a:lstStyle/>
              <a:p>
                <a:pPr lvl="0">
                  <a:defRPr b="1" sz="2000"/>
                </a:pPr>
              </a:p>
            </p:txBody>
          </p:sp>
        </p:grpSp>
        <p:sp>
          <p:nvSpPr>
            <p:cNvPr id="331" name="Shape 331"/>
            <p:cNvSpPr/>
            <p:nvPr/>
          </p:nvSpPr>
          <p:spPr>
            <a:xfrm rot="16078896">
              <a:off x="5551634" y="186362"/>
              <a:ext cx="641305" cy="27797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0800" y="21600"/>
                  </a:lnTo>
                  <a:lnTo>
                    <a:pt x="21600" y="0"/>
                  </a:lnTo>
                  <a:lnTo>
                    <a:pt x="0" y="0"/>
                  </a:lnTo>
                  <a:close/>
                </a:path>
              </a:pathLst>
            </a:custGeom>
            <a:solidFill>
              <a:srgbClr val="005187"/>
            </a:solidFill>
            <a:ln w="12700" cap="flat">
              <a:noFill/>
              <a:miter lim="400000"/>
            </a:ln>
            <a:effectLst/>
          </p:spPr>
          <p:txBody>
            <a:bodyPr wrap="square" lIns="0" tIns="0" rIns="0" bIns="0" numCol="1" anchor="ctr">
              <a:noAutofit/>
            </a:bodyPr>
            <a:lstStyle/>
            <a:p>
              <a:pPr lvl="0"/>
            </a:p>
          </p:txBody>
        </p:sp>
      </p:grpSp>
      <p:grpSp>
        <p:nvGrpSpPr>
          <p:cNvPr id="342" name="Group 342"/>
          <p:cNvGrpSpPr/>
          <p:nvPr/>
        </p:nvGrpSpPr>
        <p:grpSpPr>
          <a:xfrm>
            <a:off x="1115615" y="3900443"/>
            <a:ext cx="7200001" cy="657454"/>
            <a:chOff x="0" y="0"/>
            <a:chExt cx="7200000" cy="657453"/>
          </a:xfrm>
        </p:grpSpPr>
        <p:grpSp>
          <p:nvGrpSpPr>
            <p:cNvPr id="340" name="Group 340"/>
            <p:cNvGrpSpPr/>
            <p:nvPr/>
          </p:nvGrpSpPr>
          <p:grpSpPr>
            <a:xfrm>
              <a:off x="0" y="-1"/>
              <a:ext cx="7200001" cy="653176"/>
              <a:chOff x="0" y="0"/>
              <a:chExt cx="7200000" cy="653174"/>
            </a:xfrm>
          </p:grpSpPr>
          <p:grpSp>
            <p:nvGrpSpPr>
              <p:cNvPr id="335" name="Group 335"/>
              <p:cNvGrpSpPr/>
              <p:nvPr/>
            </p:nvGrpSpPr>
            <p:grpSpPr>
              <a:xfrm>
                <a:off x="0" y="4737"/>
                <a:ext cx="7195194" cy="643998"/>
                <a:chOff x="0" y="0"/>
                <a:chExt cx="7195193" cy="643996"/>
              </a:xfrm>
            </p:grpSpPr>
            <p:sp>
              <p:nvSpPr>
                <p:cNvPr id="333" name="Shape 333"/>
                <p:cNvSpPr/>
                <p:nvPr/>
              </p:nvSpPr>
              <p:spPr>
                <a:xfrm>
                  <a:off x="0" y="0"/>
                  <a:ext cx="7195194" cy="643997"/>
                </a:xfrm>
                <a:prstGeom prst="roundRect">
                  <a:avLst>
                    <a:gd name="adj" fmla="val 16667"/>
                  </a:avLst>
                </a:prstGeom>
                <a:solidFill>
                  <a:srgbClr val="69C3FF"/>
                </a:solidFill>
                <a:ln w="12700" cap="flat">
                  <a:noFill/>
                  <a:miter lim="400000"/>
                </a:ln>
                <a:effectLst/>
              </p:spPr>
              <p:txBody>
                <a:bodyPr wrap="square" lIns="0" tIns="0" rIns="0" bIns="0" numCol="1" anchor="ctr">
                  <a:noAutofit/>
                </a:bodyPr>
                <a:lstStyle/>
                <a:p>
                  <a:pPr lvl="0">
                    <a:defRPr sz="2800"/>
                  </a:pPr>
                </a:p>
              </p:txBody>
            </p:sp>
            <p:sp>
              <p:nvSpPr>
                <p:cNvPr id="334" name="Shape 334"/>
                <p:cNvSpPr/>
                <p:nvPr/>
              </p:nvSpPr>
              <p:spPr>
                <a:xfrm>
                  <a:off x="31437" y="136577"/>
                  <a:ext cx="7132319" cy="370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indent="231775">
                    <a:defRPr b="1"/>
                  </a:lvl1pPr>
                </a:lstStyle>
                <a:p>
                  <a:pPr lvl="0">
                    <a:defRPr b="0">
                      <a:solidFill>
                        <a:srgbClr val="000000"/>
                      </a:solidFill>
                    </a:defRPr>
                  </a:pPr>
                  <a:r>
                    <a:rPr b="1">
                      <a:solidFill>
                        <a:srgbClr val="005187"/>
                      </a:solidFill>
                    </a:rPr>
                    <a:t>Finding meaning and purpose in life</a:t>
                  </a:r>
                </a:p>
              </p:txBody>
            </p:sp>
          </p:grpSp>
          <p:sp>
            <p:nvSpPr>
              <p:cNvPr id="336" name="Shape 336"/>
              <p:cNvSpPr/>
              <p:nvPr/>
            </p:nvSpPr>
            <p:spPr>
              <a:xfrm rot="16078896">
                <a:off x="5598844" y="186400"/>
                <a:ext cx="643700" cy="28037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0800" y="21600"/>
                    </a:lnTo>
                    <a:lnTo>
                      <a:pt x="21600" y="0"/>
                    </a:lnTo>
                    <a:lnTo>
                      <a:pt x="0" y="0"/>
                    </a:lnTo>
                    <a:close/>
                  </a:path>
                </a:pathLst>
              </a:custGeom>
              <a:solidFill>
                <a:srgbClr val="69C3FF"/>
              </a:solidFill>
              <a:ln w="12700" cap="flat">
                <a:noFill/>
                <a:miter lim="400000"/>
              </a:ln>
              <a:effectLst/>
            </p:spPr>
            <p:txBody>
              <a:bodyPr wrap="square" lIns="0" tIns="0" rIns="0" bIns="0" numCol="1" anchor="ctr">
                <a:noAutofit/>
              </a:bodyPr>
              <a:lstStyle/>
              <a:p>
                <a:pPr lvl="0">
                  <a:defRPr b="1" sz="2000"/>
                </a:pPr>
              </a:p>
            </p:txBody>
          </p:sp>
          <p:grpSp>
            <p:nvGrpSpPr>
              <p:cNvPr id="339" name="Group 339"/>
              <p:cNvGrpSpPr/>
              <p:nvPr/>
            </p:nvGrpSpPr>
            <p:grpSpPr>
              <a:xfrm>
                <a:off x="6065687" y="126220"/>
                <a:ext cx="1134314" cy="416512"/>
                <a:chOff x="0" y="0"/>
                <a:chExt cx="1134312" cy="416510"/>
              </a:xfrm>
            </p:grpSpPr>
            <p:sp>
              <p:nvSpPr>
                <p:cNvPr id="337" name="Shape 337"/>
                <p:cNvSpPr/>
                <p:nvPr/>
              </p:nvSpPr>
              <p:spPr>
                <a:xfrm>
                  <a:off x="0" y="0"/>
                  <a:ext cx="1134313" cy="416511"/>
                </a:xfrm>
                <a:prstGeom prst="roundRect">
                  <a:avLst>
                    <a:gd name="adj" fmla="val 16667"/>
                  </a:avLst>
                </a:prstGeom>
                <a:solidFill>
                  <a:srgbClr val="69C3FF"/>
                </a:solidFill>
                <a:ln w="12700" cap="flat">
                  <a:noFill/>
                  <a:miter lim="400000"/>
                </a:ln>
                <a:effectLst/>
              </p:spPr>
              <p:txBody>
                <a:bodyPr wrap="square" lIns="0" tIns="0" rIns="0" bIns="0" numCol="1" anchor="ctr">
                  <a:noAutofit/>
                </a:bodyPr>
                <a:lstStyle/>
                <a:p>
                  <a:pPr lvl="0" algn="ctr">
                    <a:defRPr sz="2800"/>
                  </a:pPr>
                </a:p>
              </p:txBody>
            </p:sp>
            <p:sp>
              <p:nvSpPr>
                <p:cNvPr id="338" name="Shape 338"/>
                <p:cNvSpPr/>
                <p:nvPr/>
              </p:nvSpPr>
              <p:spPr>
                <a:xfrm>
                  <a:off x="20332" y="22835"/>
                  <a:ext cx="1093648" cy="370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b="1">
                      <a:solidFill>
                        <a:srgbClr val="FFFFFF"/>
                      </a:solidFill>
                    </a:defRPr>
                  </a:lvl1pPr>
                </a:lstStyle>
                <a:p>
                  <a:pPr lvl="0">
                    <a:defRPr b="0">
                      <a:solidFill>
                        <a:srgbClr val="000000"/>
                      </a:solidFill>
                    </a:defRPr>
                  </a:pPr>
                  <a:r>
                    <a:rPr b="1">
                      <a:solidFill>
                        <a:srgbClr val="FFFFFF"/>
                      </a:solidFill>
                    </a:rPr>
                    <a:t>45%</a:t>
                  </a:r>
                </a:p>
              </p:txBody>
            </p:sp>
          </p:grpSp>
        </p:grpSp>
        <p:sp>
          <p:nvSpPr>
            <p:cNvPr id="341" name="Shape 341"/>
            <p:cNvSpPr/>
            <p:nvPr/>
          </p:nvSpPr>
          <p:spPr>
            <a:xfrm rot="16078896">
              <a:off x="5574325" y="190529"/>
              <a:ext cx="645278" cy="27914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0800" y="21600"/>
                  </a:lnTo>
                  <a:lnTo>
                    <a:pt x="21600" y="0"/>
                  </a:lnTo>
                  <a:lnTo>
                    <a:pt x="0" y="0"/>
                  </a:lnTo>
                  <a:close/>
                </a:path>
              </a:pathLst>
            </a:custGeom>
            <a:solidFill>
              <a:srgbClr val="005187"/>
            </a:solidFill>
            <a:ln w="12700" cap="flat">
              <a:noFill/>
              <a:miter lim="400000"/>
            </a:ln>
            <a:effectLst/>
          </p:spPr>
          <p:txBody>
            <a:bodyPr wrap="square" lIns="0" tIns="0" rIns="0" bIns="0" numCol="1" anchor="ctr">
              <a:noAutofit/>
            </a:bodyPr>
            <a:lstStyle/>
            <a:p>
              <a:pPr lvl="0"/>
            </a:p>
          </p:txBody>
        </p:sp>
      </p:grpSp>
      <p:grpSp>
        <p:nvGrpSpPr>
          <p:cNvPr id="351" name="Group 351"/>
          <p:cNvGrpSpPr/>
          <p:nvPr/>
        </p:nvGrpSpPr>
        <p:grpSpPr>
          <a:xfrm>
            <a:off x="1115615" y="4732658"/>
            <a:ext cx="7200001" cy="655799"/>
            <a:chOff x="0" y="0"/>
            <a:chExt cx="7200000" cy="655798"/>
          </a:xfrm>
        </p:grpSpPr>
        <p:grpSp>
          <p:nvGrpSpPr>
            <p:cNvPr id="349" name="Group 349"/>
            <p:cNvGrpSpPr/>
            <p:nvPr/>
          </p:nvGrpSpPr>
          <p:grpSpPr>
            <a:xfrm>
              <a:off x="0" y="5558"/>
              <a:ext cx="7200001" cy="650241"/>
              <a:chOff x="0" y="0"/>
              <a:chExt cx="7200000" cy="650240"/>
            </a:xfrm>
          </p:grpSpPr>
          <p:grpSp>
            <p:nvGrpSpPr>
              <p:cNvPr id="345" name="Group 345"/>
              <p:cNvGrpSpPr/>
              <p:nvPr/>
            </p:nvGrpSpPr>
            <p:grpSpPr>
              <a:xfrm>
                <a:off x="0" y="-1"/>
                <a:ext cx="7200001" cy="650242"/>
                <a:chOff x="0" y="0"/>
                <a:chExt cx="7200000" cy="650240"/>
              </a:xfrm>
            </p:grpSpPr>
            <p:sp>
              <p:nvSpPr>
                <p:cNvPr id="343" name="Shape 343"/>
                <p:cNvSpPr/>
                <p:nvPr/>
              </p:nvSpPr>
              <p:spPr>
                <a:xfrm>
                  <a:off x="0" y="3079"/>
                  <a:ext cx="7200001" cy="644082"/>
                </a:xfrm>
                <a:prstGeom prst="roundRect">
                  <a:avLst>
                    <a:gd name="adj" fmla="val 16667"/>
                  </a:avLst>
                </a:prstGeom>
                <a:solidFill>
                  <a:srgbClr val="69C3FF"/>
                </a:solidFill>
                <a:ln w="12700" cap="flat">
                  <a:noFill/>
                  <a:miter lim="400000"/>
                </a:ln>
                <a:effectLst/>
              </p:spPr>
              <p:txBody>
                <a:bodyPr wrap="square" lIns="0" tIns="0" rIns="0" bIns="0" numCol="1" anchor="ctr">
                  <a:noAutofit/>
                </a:bodyPr>
                <a:lstStyle/>
                <a:p>
                  <a:pPr lvl="0">
                    <a:defRPr sz="2800"/>
                  </a:pPr>
                </a:p>
              </p:txBody>
            </p:sp>
            <p:sp>
              <p:nvSpPr>
                <p:cNvPr id="344" name="Shape 344"/>
                <p:cNvSpPr/>
                <p:nvPr/>
              </p:nvSpPr>
              <p:spPr>
                <a:xfrm>
                  <a:off x="31441" y="0"/>
                  <a:ext cx="7137118" cy="6502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p>
                  <a:pPr lvl="0" indent="231775">
                    <a:defRPr>
                      <a:solidFill>
                        <a:srgbClr val="000000"/>
                      </a:solidFill>
                    </a:defRPr>
                  </a:pPr>
                  <a:r>
                    <a:rPr b="1">
                      <a:solidFill>
                        <a:srgbClr val="005187"/>
                      </a:solidFill>
                    </a:rPr>
                    <a:t>More gratitude and appreciation, </a:t>
                  </a:r>
                  <a:br>
                    <a:rPr b="1">
                      <a:solidFill>
                        <a:srgbClr val="005187"/>
                      </a:solidFill>
                    </a:rPr>
                  </a:br>
                  <a:r>
                    <a:rPr b="1">
                      <a:solidFill>
                        <a:srgbClr val="005187"/>
                      </a:solidFill>
                    </a:rPr>
                    <a:t>feeling blessed</a:t>
                  </a:r>
                </a:p>
              </p:txBody>
            </p:sp>
          </p:grpSp>
          <p:grpSp>
            <p:nvGrpSpPr>
              <p:cNvPr id="348" name="Group 348"/>
              <p:cNvGrpSpPr/>
              <p:nvPr/>
            </p:nvGrpSpPr>
            <p:grpSpPr>
              <a:xfrm>
                <a:off x="6063927" y="113532"/>
                <a:ext cx="1135072" cy="416567"/>
                <a:chOff x="0" y="0"/>
                <a:chExt cx="1135070" cy="416565"/>
              </a:xfrm>
            </p:grpSpPr>
            <p:sp>
              <p:nvSpPr>
                <p:cNvPr id="346" name="Shape 346"/>
                <p:cNvSpPr/>
                <p:nvPr/>
              </p:nvSpPr>
              <p:spPr>
                <a:xfrm>
                  <a:off x="0" y="0"/>
                  <a:ext cx="1135071" cy="416566"/>
                </a:xfrm>
                <a:prstGeom prst="roundRect">
                  <a:avLst>
                    <a:gd name="adj" fmla="val 16667"/>
                  </a:avLst>
                </a:prstGeom>
                <a:solidFill>
                  <a:srgbClr val="69C3FF"/>
                </a:solidFill>
                <a:ln w="12700" cap="flat">
                  <a:noFill/>
                  <a:miter lim="400000"/>
                </a:ln>
                <a:effectLst/>
              </p:spPr>
              <p:txBody>
                <a:bodyPr wrap="square" lIns="0" tIns="0" rIns="0" bIns="0" numCol="1" anchor="ctr">
                  <a:noAutofit/>
                </a:bodyPr>
                <a:lstStyle/>
                <a:p>
                  <a:pPr lvl="0" algn="ctr">
                    <a:defRPr sz="2800"/>
                  </a:pPr>
                </a:p>
              </p:txBody>
            </p:sp>
            <p:sp>
              <p:nvSpPr>
                <p:cNvPr id="347" name="Shape 347"/>
                <p:cNvSpPr/>
                <p:nvPr/>
              </p:nvSpPr>
              <p:spPr>
                <a:xfrm>
                  <a:off x="20334" y="22862"/>
                  <a:ext cx="1094402" cy="370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b="1">
                      <a:solidFill>
                        <a:srgbClr val="FFFFFF"/>
                      </a:solidFill>
                    </a:defRPr>
                  </a:lvl1pPr>
                </a:lstStyle>
                <a:p>
                  <a:pPr lvl="0">
                    <a:defRPr b="0">
                      <a:solidFill>
                        <a:srgbClr val="000000"/>
                      </a:solidFill>
                    </a:defRPr>
                  </a:pPr>
                  <a:r>
                    <a:rPr b="1">
                      <a:solidFill>
                        <a:srgbClr val="FFFFFF"/>
                      </a:solidFill>
                    </a:rPr>
                    <a:t>39%</a:t>
                  </a:r>
                </a:p>
              </p:txBody>
            </p:sp>
          </p:grpSp>
        </p:grpSp>
        <p:sp>
          <p:nvSpPr>
            <p:cNvPr id="350" name="Shape 350"/>
            <p:cNvSpPr/>
            <p:nvPr/>
          </p:nvSpPr>
          <p:spPr>
            <a:xfrm rot="16078896">
              <a:off x="5578283" y="187734"/>
              <a:ext cx="645362" cy="27933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0800" y="21600"/>
                  </a:lnTo>
                  <a:lnTo>
                    <a:pt x="21600" y="0"/>
                  </a:lnTo>
                  <a:lnTo>
                    <a:pt x="0" y="0"/>
                  </a:lnTo>
                  <a:close/>
                </a:path>
              </a:pathLst>
            </a:custGeom>
            <a:solidFill>
              <a:srgbClr val="005187"/>
            </a:solidFill>
            <a:ln w="12700" cap="flat">
              <a:noFill/>
              <a:miter lim="400000"/>
            </a:ln>
            <a:effectLst/>
          </p:spPr>
          <p:txBody>
            <a:bodyPr wrap="square" lIns="0" tIns="0" rIns="0" bIns="0" numCol="1" anchor="ctr">
              <a:noAutofit/>
            </a:bodyPr>
            <a:lstStyle/>
            <a:p>
              <a:pPr lvl="0"/>
            </a:p>
          </p:txBody>
        </p:sp>
      </p:grpSp>
      <p:grpSp>
        <p:nvGrpSpPr>
          <p:cNvPr id="360" name="Group 360"/>
          <p:cNvGrpSpPr/>
          <p:nvPr/>
        </p:nvGrpSpPr>
        <p:grpSpPr>
          <a:xfrm>
            <a:off x="1115613" y="5564773"/>
            <a:ext cx="7200002" cy="652713"/>
            <a:chOff x="0" y="0"/>
            <a:chExt cx="7200000" cy="652712"/>
          </a:xfrm>
        </p:grpSpPr>
        <p:grpSp>
          <p:nvGrpSpPr>
            <p:cNvPr id="358" name="Group 358"/>
            <p:cNvGrpSpPr/>
            <p:nvPr/>
          </p:nvGrpSpPr>
          <p:grpSpPr>
            <a:xfrm>
              <a:off x="0" y="12795"/>
              <a:ext cx="7200001" cy="639918"/>
              <a:chOff x="0" y="0"/>
              <a:chExt cx="7200000" cy="639917"/>
            </a:xfrm>
          </p:grpSpPr>
          <p:grpSp>
            <p:nvGrpSpPr>
              <p:cNvPr id="354" name="Group 354"/>
              <p:cNvGrpSpPr/>
              <p:nvPr/>
            </p:nvGrpSpPr>
            <p:grpSpPr>
              <a:xfrm>
                <a:off x="0" y="0"/>
                <a:ext cx="7200001" cy="639918"/>
                <a:chOff x="0" y="0"/>
                <a:chExt cx="7200000" cy="639917"/>
              </a:xfrm>
            </p:grpSpPr>
            <p:sp>
              <p:nvSpPr>
                <p:cNvPr id="352" name="Shape 352"/>
                <p:cNvSpPr/>
                <p:nvPr/>
              </p:nvSpPr>
              <p:spPr>
                <a:xfrm>
                  <a:off x="0" y="0"/>
                  <a:ext cx="7200001" cy="639918"/>
                </a:xfrm>
                <a:prstGeom prst="roundRect">
                  <a:avLst>
                    <a:gd name="adj" fmla="val 16667"/>
                  </a:avLst>
                </a:prstGeom>
                <a:solidFill>
                  <a:srgbClr val="69C3FF"/>
                </a:solidFill>
                <a:ln w="12700" cap="flat">
                  <a:noFill/>
                  <a:miter lim="400000"/>
                </a:ln>
                <a:effectLst/>
              </p:spPr>
              <p:txBody>
                <a:bodyPr wrap="square" lIns="0" tIns="0" rIns="0" bIns="0" numCol="1" anchor="ctr">
                  <a:noAutofit/>
                </a:bodyPr>
                <a:lstStyle/>
                <a:p>
                  <a:pPr lvl="0">
                    <a:defRPr sz="2800"/>
                  </a:pPr>
                </a:p>
              </p:txBody>
            </p:sp>
            <p:sp>
              <p:nvSpPr>
                <p:cNvPr id="353" name="Shape 353"/>
                <p:cNvSpPr/>
                <p:nvPr/>
              </p:nvSpPr>
              <p:spPr>
                <a:xfrm>
                  <a:off x="31237" y="134538"/>
                  <a:ext cx="7137526" cy="370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indent="231775">
                    <a:defRPr b="1"/>
                  </a:lvl1pPr>
                </a:lstStyle>
                <a:p>
                  <a:pPr lvl="0">
                    <a:defRPr b="0">
                      <a:solidFill>
                        <a:srgbClr val="000000"/>
                      </a:solidFill>
                    </a:defRPr>
                  </a:pPr>
                  <a:r>
                    <a:rPr b="1">
                      <a:solidFill>
                        <a:srgbClr val="005187"/>
                      </a:solidFill>
                    </a:rPr>
                    <a:t>Taking better care of own health</a:t>
                  </a:r>
                </a:p>
              </p:txBody>
            </p:sp>
          </p:grpSp>
          <p:grpSp>
            <p:nvGrpSpPr>
              <p:cNvPr id="357" name="Group 357"/>
              <p:cNvGrpSpPr/>
              <p:nvPr/>
            </p:nvGrpSpPr>
            <p:grpSpPr>
              <a:xfrm>
                <a:off x="6045497" y="136453"/>
                <a:ext cx="1126792" cy="414065"/>
                <a:chOff x="0" y="0"/>
                <a:chExt cx="1126790" cy="414064"/>
              </a:xfrm>
            </p:grpSpPr>
            <p:sp>
              <p:nvSpPr>
                <p:cNvPr id="355" name="Shape 355"/>
                <p:cNvSpPr/>
                <p:nvPr/>
              </p:nvSpPr>
              <p:spPr>
                <a:xfrm>
                  <a:off x="0" y="0"/>
                  <a:ext cx="1126791" cy="414065"/>
                </a:xfrm>
                <a:prstGeom prst="roundRect">
                  <a:avLst>
                    <a:gd name="adj" fmla="val 16667"/>
                  </a:avLst>
                </a:prstGeom>
                <a:solidFill>
                  <a:srgbClr val="69C3FF"/>
                </a:solidFill>
                <a:ln w="12700" cap="flat">
                  <a:noFill/>
                  <a:miter lim="400000"/>
                </a:ln>
                <a:effectLst/>
              </p:spPr>
              <p:txBody>
                <a:bodyPr wrap="square" lIns="0" tIns="0" rIns="0" bIns="0" numCol="1" anchor="ctr">
                  <a:noAutofit/>
                </a:bodyPr>
                <a:lstStyle/>
                <a:p>
                  <a:pPr lvl="0" algn="ctr">
                    <a:defRPr sz="2800"/>
                  </a:pPr>
                </a:p>
              </p:txBody>
            </p:sp>
            <p:sp>
              <p:nvSpPr>
                <p:cNvPr id="356" name="Shape 356"/>
                <p:cNvSpPr/>
                <p:nvPr/>
              </p:nvSpPr>
              <p:spPr>
                <a:xfrm>
                  <a:off x="20212" y="21612"/>
                  <a:ext cx="1086366" cy="370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b="1">
                      <a:solidFill>
                        <a:srgbClr val="FFFFFF"/>
                      </a:solidFill>
                    </a:defRPr>
                  </a:lvl1pPr>
                </a:lstStyle>
                <a:p>
                  <a:pPr lvl="0">
                    <a:defRPr b="0">
                      <a:solidFill>
                        <a:srgbClr val="000000"/>
                      </a:solidFill>
                    </a:defRPr>
                  </a:pPr>
                  <a:r>
                    <a:rPr b="1">
                      <a:solidFill>
                        <a:srgbClr val="FFFFFF"/>
                      </a:solidFill>
                    </a:rPr>
                    <a:t>47%</a:t>
                  </a:r>
                </a:p>
              </p:txBody>
            </p:sp>
          </p:grpSp>
        </p:grpSp>
        <p:sp>
          <p:nvSpPr>
            <p:cNvPr id="359" name="Shape 359"/>
            <p:cNvSpPr/>
            <p:nvPr/>
          </p:nvSpPr>
          <p:spPr>
            <a:xfrm rot="16078896">
              <a:off x="5571008" y="186008"/>
              <a:ext cx="641487" cy="27889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0800" y="21600"/>
                  </a:lnTo>
                  <a:lnTo>
                    <a:pt x="21600" y="0"/>
                  </a:lnTo>
                  <a:lnTo>
                    <a:pt x="0" y="0"/>
                  </a:lnTo>
                  <a:close/>
                </a:path>
              </a:pathLst>
            </a:custGeom>
            <a:solidFill>
              <a:srgbClr val="005187"/>
            </a:solidFill>
            <a:ln w="12700" cap="flat">
              <a:noFill/>
              <a:miter lim="400000"/>
            </a:ln>
            <a:effectLst/>
          </p:spPr>
          <p:txBody>
            <a:bodyPr wrap="square" lIns="0" tIns="0" rIns="0" bIns="0" numCol="1" anchor="ctr">
              <a:noAutofit/>
            </a:bodyPr>
            <a:lstStyle/>
            <a:p>
              <a:pPr lvl="0"/>
            </a:p>
          </p:txBody>
        </p:sp>
      </p:grpSp>
      <p:grpSp>
        <p:nvGrpSpPr>
          <p:cNvPr id="370" name="Group 370"/>
          <p:cNvGrpSpPr/>
          <p:nvPr/>
        </p:nvGrpSpPr>
        <p:grpSpPr>
          <a:xfrm>
            <a:off x="1115615" y="3053547"/>
            <a:ext cx="7200001" cy="662944"/>
            <a:chOff x="0" y="0"/>
            <a:chExt cx="7200000" cy="662943"/>
          </a:xfrm>
        </p:grpSpPr>
        <p:grpSp>
          <p:nvGrpSpPr>
            <p:cNvPr id="368" name="Group 368"/>
            <p:cNvGrpSpPr/>
            <p:nvPr/>
          </p:nvGrpSpPr>
          <p:grpSpPr>
            <a:xfrm>
              <a:off x="0" y="0"/>
              <a:ext cx="7200001" cy="662944"/>
              <a:chOff x="0" y="0"/>
              <a:chExt cx="7200000" cy="662943"/>
            </a:xfrm>
          </p:grpSpPr>
          <p:grpSp>
            <p:nvGrpSpPr>
              <p:cNvPr id="363" name="Group 363"/>
              <p:cNvGrpSpPr/>
              <p:nvPr/>
            </p:nvGrpSpPr>
            <p:grpSpPr>
              <a:xfrm>
                <a:off x="0" y="12703"/>
                <a:ext cx="7200001" cy="650241"/>
                <a:chOff x="0" y="0"/>
                <a:chExt cx="7200000" cy="650240"/>
              </a:xfrm>
            </p:grpSpPr>
            <p:sp>
              <p:nvSpPr>
                <p:cNvPr id="361" name="Shape 361"/>
                <p:cNvSpPr/>
                <p:nvPr/>
              </p:nvSpPr>
              <p:spPr>
                <a:xfrm>
                  <a:off x="0" y="10234"/>
                  <a:ext cx="7200001" cy="629773"/>
                </a:xfrm>
                <a:prstGeom prst="roundRect">
                  <a:avLst>
                    <a:gd name="adj" fmla="val 16667"/>
                  </a:avLst>
                </a:prstGeom>
                <a:solidFill>
                  <a:srgbClr val="69C3FF"/>
                </a:solidFill>
                <a:ln w="12700" cap="flat">
                  <a:noFill/>
                  <a:miter lim="400000"/>
                </a:ln>
                <a:effectLst/>
              </p:spPr>
              <p:txBody>
                <a:bodyPr wrap="square" lIns="0" tIns="0" rIns="0" bIns="0" numCol="1" anchor="ctr">
                  <a:noAutofit/>
                </a:bodyPr>
                <a:lstStyle/>
                <a:p>
                  <a:pPr lvl="0">
                    <a:defRPr sz="2800"/>
                  </a:pPr>
                </a:p>
              </p:txBody>
            </p:sp>
            <p:sp>
              <p:nvSpPr>
                <p:cNvPr id="362" name="Shape 362"/>
                <p:cNvSpPr/>
                <p:nvPr/>
              </p:nvSpPr>
              <p:spPr>
                <a:xfrm>
                  <a:off x="30743" y="0"/>
                  <a:ext cx="7138514" cy="6502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p>
                  <a:pPr lvl="0" indent="231775">
                    <a:defRPr>
                      <a:solidFill>
                        <a:srgbClr val="000000"/>
                      </a:solidFill>
                    </a:defRPr>
                  </a:pPr>
                  <a:r>
                    <a:rPr b="1">
                      <a:solidFill>
                        <a:srgbClr val="005187"/>
                      </a:solidFill>
                    </a:rPr>
                    <a:t>A change in priorities and the awareness </a:t>
                  </a:r>
                  <a:br>
                    <a:rPr b="1">
                      <a:solidFill>
                        <a:srgbClr val="005187"/>
                      </a:solidFill>
                    </a:rPr>
                  </a:br>
                  <a:r>
                    <a:rPr b="1">
                      <a:solidFill>
                        <a:srgbClr val="005187"/>
                      </a:solidFill>
                    </a:rPr>
                    <a:t>that time is of the essence</a:t>
                  </a:r>
                </a:p>
              </p:txBody>
            </p:sp>
          </p:grpSp>
          <p:grpSp>
            <p:nvGrpSpPr>
              <p:cNvPr id="366" name="Group 366"/>
              <p:cNvGrpSpPr/>
              <p:nvPr/>
            </p:nvGrpSpPr>
            <p:grpSpPr>
              <a:xfrm>
                <a:off x="6058693" y="140479"/>
                <a:ext cx="1133304" cy="407312"/>
                <a:chOff x="0" y="0"/>
                <a:chExt cx="1133303" cy="407310"/>
              </a:xfrm>
            </p:grpSpPr>
            <p:sp>
              <p:nvSpPr>
                <p:cNvPr id="364" name="Shape 364"/>
                <p:cNvSpPr/>
                <p:nvPr/>
              </p:nvSpPr>
              <p:spPr>
                <a:xfrm>
                  <a:off x="0" y="0"/>
                  <a:ext cx="1133304" cy="407311"/>
                </a:xfrm>
                <a:prstGeom prst="roundRect">
                  <a:avLst>
                    <a:gd name="adj" fmla="val 16667"/>
                  </a:avLst>
                </a:prstGeom>
                <a:solidFill>
                  <a:srgbClr val="69C3FF"/>
                </a:solidFill>
                <a:ln w="12700" cap="flat">
                  <a:noFill/>
                  <a:miter lim="400000"/>
                </a:ln>
                <a:effectLst/>
              </p:spPr>
              <p:txBody>
                <a:bodyPr wrap="square" lIns="0" tIns="0" rIns="0" bIns="0" numCol="1" anchor="ctr">
                  <a:noAutofit/>
                </a:bodyPr>
                <a:lstStyle/>
                <a:p>
                  <a:pPr lvl="0" algn="ctr">
                    <a:defRPr sz="2800"/>
                  </a:pPr>
                </a:p>
              </p:txBody>
            </p:sp>
            <p:sp>
              <p:nvSpPr>
                <p:cNvPr id="365" name="Shape 365"/>
                <p:cNvSpPr/>
                <p:nvPr/>
              </p:nvSpPr>
              <p:spPr>
                <a:xfrm>
                  <a:off x="19883" y="18234"/>
                  <a:ext cx="1093537" cy="370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b="1">
                      <a:solidFill>
                        <a:srgbClr val="FFFFFF"/>
                      </a:solidFill>
                    </a:defRPr>
                  </a:lvl1pPr>
                </a:lstStyle>
                <a:p>
                  <a:pPr lvl="0">
                    <a:defRPr b="0">
                      <a:solidFill>
                        <a:srgbClr val="000000"/>
                      </a:solidFill>
                    </a:defRPr>
                  </a:pPr>
                  <a:r>
                    <a:rPr b="1">
                      <a:solidFill>
                        <a:srgbClr val="FFFFFF"/>
                      </a:solidFill>
                    </a:rPr>
                    <a:t>50%</a:t>
                  </a:r>
                </a:p>
              </p:txBody>
            </p:sp>
          </p:grpSp>
          <p:sp>
            <p:nvSpPr>
              <p:cNvPr id="367" name="Shape 367"/>
              <p:cNvSpPr/>
              <p:nvPr/>
            </p:nvSpPr>
            <p:spPr>
              <a:xfrm rot="16078896">
                <a:off x="5592714" y="180958"/>
                <a:ext cx="631025" cy="2785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0800" y="21600"/>
                    </a:lnTo>
                    <a:lnTo>
                      <a:pt x="21600" y="0"/>
                    </a:lnTo>
                    <a:lnTo>
                      <a:pt x="0" y="0"/>
                    </a:lnTo>
                    <a:close/>
                  </a:path>
                </a:pathLst>
              </a:custGeom>
              <a:solidFill>
                <a:srgbClr val="69C3FF"/>
              </a:solidFill>
              <a:ln w="12700" cap="flat">
                <a:noFill/>
                <a:miter lim="400000"/>
              </a:ln>
              <a:effectLst/>
            </p:spPr>
            <p:txBody>
              <a:bodyPr wrap="square" lIns="0" tIns="0" rIns="0" bIns="0" numCol="1" anchor="ctr">
                <a:noAutofit/>
              </a:bodyPr>
              <a:lstStyle/>
              <a:p>
                <a:pPr lvl="0">
                  <a:defRPr b="1" sz="2000"/>
                </a:pPr>
              </a:p>
            </p:txBody>
          </p:sp>
        </p:grpSp>
        <p:sp>
          <p:nvSpPr>
            <p:cNvPr id="369" name="Shape 369"/>
            <p:cNvSpPr/>
            <p:nvPr/>
          </p:nvSpPr>
          <p:spPr>
            <a:xfrm rot="16078896">
              <a:off x="5568434" y="189198"/>
              <a:ext cx="631025" cy="2785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0800" y="21600"/>
                  </a:lnTo>
                  <a:lnTo>
                    <a:pt x="21600" y="0"/>
                  </a:lnTo>
                  <a:lnTo>
                    <a:pt x="0" y="0"/>
                  </a:lnTo>
                  <a:close/>
                </a:path>
              </a:pathLst>
            </a:custGeom>
            <a:solidFill>
              <a:srgbClr val="005187"/>
            </a:solidFill>
            <a:ln w="12700" cap="flat">
              <a:noFill/>
              <a:miter lim="400000"/>
            </a:ln>
            <a:effectLst/>
          </p:spPr>
          <p:txBody>
            <a:bodyPr wrap="square" lIns="0" tIns="0" rIns="0" bIns="0" numCol="1" anchor="ctr">
              <a:noAutofit/>
            </a:bodyPr>
            <a:lstStyle/>
            <a:p>
              <a:pPr lvl="0"/>
            </a:p>
          </p:txBody>
        </p:sp>
      </p:grpSp>
    </p:spTree>
  </p:cSld>
  <p:clrMapOvr>
    <a:masterClrMapping/>
  </p:clrMapOvr>
  <p:transition spd="med" advClick="1"/>
</p:sld>
</file>

<file path=ppt/theme/theme1.xml><?xml version="1.0" encoding="utf-8"?>
<a:theme xmlns:a="http://schemas.openxmlformats.org/drawingml/2006/main" xmlns:r="http://schemas.openxmlformats.org/officeDocument/2006/relationships" name="Default">
  <a:themeElements>
    <a:clrScheme name="Default">
      <a:dk1>
        <a:srgbClr val="878787"/>
      </a:dk1>
      <a:lt1>
        <a:srgbClr val="005187"/>
      </a:lt1>
      <a:dk2>
        <a:srgbClr val="A7A7A7"/>
      </a:dk2>
      <a:lt2>
        <a:srgbClr val="535353"/>
      </a:lt2>
      <a:accent1>
        <a:srgbClr val="FCABA2"/>
      </a:accent1>
      <a:accent2>
        <a:srgbClr val="CB0B1F"/>
      </a:accent2>
      <a:accent3>
        <a:srgbClr val="8F8F8F"/>
      </a:accent3>
      <a:accent4>
        <a:srgbClr val="004472"/>
      </a:accent4>
      <a:accent5>
        <a:srgbClr val="FDD2CE"/>
      </a:accent5>
      <a:accent6>
        <a:srgbClr val="B8091B"/>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CABA2"/>
          </a:solidFill>
          <a:prstDash val="solid"/>
          <a:bevel/>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5187"/>
            </a:solidFill>
            <a:effectLst/>
            <a:uFillTx/>
            <a:latin typeface="HelveticaNeueLT Std Thin"/>
            <a:ea typeface="HelveticaNeueLT Std Thin"/>
            <a:cs typeface="HelveticaNeueLT Std Thin"/>
            <a:sym typeface="HelveticaNeueLT Std Thin"/>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CABA2"/>
          </a:solidFill>
          <a:prstDash val="solid"/>
          <a:bevel/>
        </a:ln>
        <a:effectLst>
          <a:outerShdw sx="100000" sy="100000" kx="0" ky="0" algn="b" rotWithShape="0" blurRad="38100" dist="20000" dir="5400000">
            <a:srgbClr val="000000">
              <a:alpha val="38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5187"/>
            </a:solidFill>
            <a:effectLst/>
            <a:uFillTx/>
            <a:latin typeface="HelveticaNeueLT Std Thin"/>
            <a:ea typeface="HelveticaNeueLT Std Thin"/>
            <a:cs typeface="HelveticaNeueLT Std Thin"/>
            <a:sym typeface="HelveticaNeueLT Std Thin"/>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FCABA2"/>
      </a:accent1>
      <a:accent2>
        <a:srgbClr val="CB0B1F"/>
      </a:accent2>
      <a:accent3>
        <a:srgbClr val="8F8F8F"/>
      </a:accent3>
      <a:accent4>
        <a:srgbClr val="004472"/>
      </a:accent4>
      <a:accent5>
        <a:srgbClr val="FDD2CE"/>
      </a:accent5>
      <a:accent6>
        <a:srgbClr val="B8091B"/>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CABA2"/>
          </a:solidFill>
          <a:prstDash val="solid"/>
          <a:bevel/>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5187"/>
            </a:solidFill>
            <a:effectLst/>
            <a:uFillTx/>
            <a:latin typeface="HelveticaNeueLT Std Thin"/>
            <a:ea typeface="HelveticaNeueLT Std Thin"/>
            <a:cs typeface="HelveticaNeueLT Std Thin"/>
            <a:sym typeface="HelveticaNeueLT Std Thin"/>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CABA2"/>
          </a:solidFill>
          <a:prstDash val="solid"/>
          <a:bevel/>
        </a:ln>
        <a:effectLst>
          <a:outerShdw sx="100000" sy="100000" kx="0" ky="0" algn="b" rotWithShape="0" blurRad="38100" dist="20000" dir="5400000">
            <a:srgbClr val="000000">
              <a:alpha val="38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5187"/>
            </a:solidFill>
            <a:effectLst/>
            <a:uFillTx/>
            <a:latin typeface="HelveticaNeueLT Std Thin"/>
            <a:ea typeface="HelveticaNeueLT Std Thin"/>
            <a:cs typeface="HelveticaNeueLT Std Thin"/>
            <a:sym typeface="HelveticaNeueLT Std Thin"/>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